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8"/>
  </p:notesMasterIdLst>
  <p:handoutMasterIdLst>
    <p:handoutMasterId r:id="rId69"/>
  </p:handoutMasterIdLst>
  <p:sldIdLst>
    <p:sldId id="394" r:id="rId5"/>
    <p:sldId id="409" r:id="rId6"/>
    <p:sldId id="499" r:id="rId7"/>
    <p:sldId id="483" r:id="rId8"/>
    <p:sldId id="497" r:id="rId9"/>
    <p:sldId id="498" r:id="rId10"/>
    <p:sldId id="500" r:id="rId11"/>
    <p:sldId id="472" r:id="rId12"/>
    <p:sldId id="432" r:id="rId13"/>
    <p:sldId id="412" r:id="rId14"/>
    <p:sldId id="413" r:id="rId15"/>
    <p:sldId id="501" r:id="rId16"/>
    <p:sldId id="426" r:id="rId17"/>
    <p:sldId id="414" r:id="rId18"/>
    <p:sldId id="415" r:id="rId19"/>
    <p:sldId id="427" r:id="rId20"/>
    <p:sldId id="428" r:id="rId21"/>
    <p:sldId id="433" r:id="rId22"/>
    <p:sldId id="507" r:id="rId23"/>
    <p:sldId id="473" r:id="rId24"/>
    <p:sldId id="406" r:id="rId25"/>
    <p:sldId id="489" r:id="rId26"/>
    <p:sldId id="492" r:id="rId27"/>
    <p:sldId id="491" r:id="rId28"/>
    <p:sldId id="474" r:id="rId29"/>
    <p:sldId id="451" r:id="rId30"/>
    <p:sldId id="476" r:id="rId31"/>
    <p:sldId id="508" r:id="rId32"/>
    <p:sldId id="509" r:id="rId33"/>
    <p:sldId id="510" r:id="rId34"/>
    <p:sldId id="511" r:id="rId35"/>
    <p:sldId id="512" r:id="rId36"/>
    <p:sldId id="513" r:id="rId37"/>
    <p:sldId id="400" r:id="rId38"/>
    <p:sldId id="466" r:id="rId39"/>
    <p:sldId id="464" r:id="rId40"/>
    <p:sldId id="465" r:id="rId41"/>
    <p:sldId id="403" r:id="rId42"/>
    <p:sldId id="455" r:id="rId43"/>
    <p:sldId id="454" r:id="rId44"/>
    <p:sldId id="457" r:id="rId45"/>
    <p:sldId id="478" r:id="rId46"/>
    <p:sldId id="402" r:id="rId47"/>
    <p:sldId id="459" r:id="rId48"/>
    <p:sldId id="458" r:id="rId49"/>
    <p:sldId id="460" r:id="rId50"/>
    <p:sldId id="480" r:id="rId51"/>
    <p:sldId id="404" r:id="rId52"/>
    <p:sldId id="461" r:id="rId53"/>
    <p:sldId id="462" r:id="rId54"/>
    <p:sldId id="479" r:id="rId55"/>
    <p:sldId id="463" r:id="rId56"/>
    <p:sldId id="481" r:id="rId57"/>
    <p:sldId id="514" r:id="rId58"/>
    <p:sldId id="515" r:id="rId59"/>
    <p:sldId id="521" r:id="rId60"/>
    <p:sldId id="516" r:id="rId61"/>
    <p:sldId id="517" r:id="rId62"/>
    <p:sldId id="518" r:id="rId63"/>
    <p:sldId id="519" r:id="rId64"/>
    <p:sldId id="522" r:id="rId65"/>
    <p:sldId id="444" r:id="rId66"/>
    <p:sldId id="468" r:id="rId67"/>
  </p:sldIdLst>
  <p:sldSz cx="16257588" cy="9144000"/>
  <p:notesSz cx="6799263" cy="9929813"/>
  <p:defaultTextStyle>
    <a:defPPr>
      <a:defRPr lang="es-ES_tradnl"/>
    </a:defPPr>
    <a:lvl1pPr marL="0" algn="l" defTabSz="1219261" rtl="0" eaLnBrk="1" latinLnBrk="0" hangingPunct="1">
      <a:defRPr sz="2400" kern="1200">
        <a:solidFill>
          <a:schemeClr val="tx1"/>
        </a:solidFill>
        <a:latin typeface="+mn-lt"/>
        <a:ea typeface="+mn-ea"/>
        <a:cs typeface="+mn-cs"/>
      </a:defRPr>
    </a:lvl1pPr>
    <a:lvl2pPr marL="609630" algn="l" defTabSz="1219261" rtl="0" eaLnBrk="1" latinLnBrk="0" hangingPunct="1">
      <a:defRPr sz="2400" kern="1200">
        <a:solidFill>
          <a:schemeClr val="tx1"/>
        </a:solidFill>
        <a:latin typeface="+mn-lt"/>
        <a:ea typeface="+mn-ea"/>
        <a:cs typeface="+mn-cs"/>
      </a:defRPr>
    </a:lvl2pPr>
    <a:lvl3pPr marL="1219261" algn="l" defTabSz="1219261" rtl="0" eaLnBrk="1" latinLnBrk="0" hangingPunct="1">
      <a:defRPr sz="2400" kern="1200">
        <a:solidFill>
          <a:schemeClr val="tx1"/>
        </a:solidFill>
        <a:latin typeface="+mn-lt"/>
        <a:ea typeface="+mn-ea"/>
        <a:cs typeface="+mn-cs"/>
      </a:defRPr>
    </a:lvl3pPr>
    <a:lvl4pPr marL="1828891" algn="l" defTabSz="1219261" rtl="0" eaLnBrk="1" latinLnBrk="0" hangingPunct="1">
      <a:defRPr sz="2400" kern="1200">
        <a:solidFill>
          <a:schemeClr val="tx1"/>
        </a:solidFill>
        <a:latin typeface="+mn-lt"/>
        <a:ea typeface="+mn-ea"/>
        <a:cs typeface="+mn-cs"/>
      </a:defRPr>
    </a:lvl4pPr>
    <a:lvl5pPr marL="2438522" algn="l" defTabSz="1219261" rtl="0" eaLnBrk="1" latinLnBrk="0" hangingPunct="1">
      <a:defRPr sz="2400" kern="1200">
        <a:solidFill>
          <a:schemeClr val="tx1"/>
        </a:solidFill>
        <a:latin typeface="+mn-lt"/>
        <a:ea typeface="+mn-ea"/>
        <a:cs typeface="+mn-cs"/>
      </a:defRPr>
    </a:lvl5pPr>
    <a:lvl6pPr marL="3048152" algn="l" defTabSz="1219261" rtl="0" eaLnBrk="1" latinLnBrk="0" hangingPunct="1">
      <a:defRPr sz="2400" kern="1200">
        <a:solidFill>
          <a:schemeClr val="tx1"/>
        </a:solidFill>
        <a:latin typeface="+mn-lt"/>
        <a:ea typeface="+mn-ea"/>
        <a:cs typeface="+mn-cs"/>
      </a:defRPr>
    </a:lvl6pPr>
    <a:lvl7pPr marL="3657783" algn="l" defTabSz="1219261" rtl="0" eaLnBrk="1" latinLnBrk="0" hangingPunct="1">
      <a:defRPr sz="2400" kern="1200">
        <a:solidFill>
          <a:schemeClr val="tx1"/>
        </a:solidFill>
        <a:latin typeface="+mn-lt"/>
        <a:ea typeface="+mn-ea"/>
        <a:cs typeface="+mn-cs"/>
      </a:defRPr>
    </a:lvl7pPr>
    <a:lvl8pPr marL="4267413" algn="l" defTabSz="1219261" rtl="0" eaLnBrk="1" latinLnBrk="0" hangingPunct="1">
      <a:defRPr sz="2400" kern="1200">
        <a:solidFill>
          <a:schemeClr val="tx1"/>
        </a:solidFill>
        <a:latin typeface="+mn-lt"/>
        <a:ea typeface="+mn-ea"/>
        <a:cs typeface="+mn-cs"/>
      </a:defRPr>
    </a:lvl8pPr>
    <a:lvl9pPr marL="4877044" algn="l" defTabSz="1219261"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2" pos="403" userDrawn="1">
          <p15:clr>
            <a:srgbClr val="A4A3A4"/>
          </p15:clr>
        </p15:guide>
        <p15:guide id="4" orient="horz" pos="34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cedes Pigretti" initials="MP" lastIdx="3" clrIdx="0"/>
  <p:cmAuthor id="2" name="LUCIA" initials="" lastIdx="3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7474"/>
    <a:srgbClr val="656368"/>
    <a:srgbClr val="5C5B5F"/>
    <a:srgbClr val="C8C9CB"/>
    <a:srgbClr val="4C4C50"/>
    <a:srgbClr val="414042"/>
    <a:srgbClr val="525256"/>
    <a:srgbClr val="CACCCC"/>
    <a:srgbClr val="C5C8CA"/>
    <a:srgbClr val="C2C4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046" autoAdjust="0"/>
    <p:restoredTop sz="93338"/>
  </p:normalViewPr>
  <p:slideViewPr>
    <p:cSldViewPr snapToGrid="0" snapToObjects="1">
      <p:cViewPr varScale="1">
        <p:scale>
          <a:sx n="63" d="100"/>
          <a:sy n="63" d="100"/>
        </p:scale>
        <p:origin x="216" y="392"/>
      </p:cViewPr>
      <p:guideLst>
        <p:guide pos="403"/>
        <p:guide orient="horz" pos="3492"/>
      </p:guideLst>
    </p:cSldViewPr>
  </p:slideViewPr>
  <p:notesTextViewPr>
    <p:cViewPr>
      <p:scale>
        <a:sx n="140" d="100"/>
        <a:sy n="14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B1B08D98-4225-414B-B68E-FFE4A64D1249}" type="datetimeFigureOut">
              <a:rPr lang="es-ES_tradnl" smtClean="0"/>
              <a:t>2/2/21</a:t>
            </a:fld>
            <a:endParaRPr lang="es-ES_tradnl"/>
          </a:p>
        </p:txBody>
      </p:sp>
      <p:sp>
        <p:nvSpPr>
          <p:cNvPr id="4" name="Marcador de pie de página 3"/>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51AA1910-81EC-E942-AD6D-97ACC10205A0}" type="slidenum">
              <a:rPr lang="es-ES_tradnl" smtClean="0"/>
              <a:t>‹#›</a:t>
            </a:fld>
            <a:endParaRPr lang="es-ES_tradnl"/>
          </a:p>
        </p:txBody>
      </p:sp>
    </p:spTree>
    <p:extLst>
      <p:ext uri="{BB962C8B-B14F-4D97-AF65-F5344CB8AC3E}">
        <p14:creationId xmlns:p14="http://schemas.microsoft.com/office/powerpoint/2010/main" val="1305946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0F4F02EC-D42A-B54A-8B68-75C87C2850B8}" type="datetimeFigureOut">
              <a:rPr lang="es-ES_tradnl" smtClean="0"/>
              <a:t>2/2/21</a:t>
            </a:fld>
            <a:endParaRPr lang="es-ES_tradnl"/>
          </a:p>
        </p:txBody>
      </p:sp>
      <p:sp>
        <p:nvSpPr>
          <p:cNvPr id="4" name="Marcador de imagen de diapositiva 3"/>
          <p:cNvSpPr>
            <a:spLocks noGrp="1" noRot="1" noChangeAspect="1"/>
          </p:cNvSpPr>
          <p:nvPr>
            <p:ph type="sldImg" idx="2"/>
          </p:nvPr>
        </p:nvSpPr>
        <p:spPr>
          <a:xfrm>
            <a:off x="420688" y="1241425"/>
            <a:ext cx="5957887" cy="3351213"/>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44E2CF35-F99C-E247-9726-B1F75315F500}" type="slidenum">
              <a:rPr lang="es-ES_tradnl" smtClean="0"/>
              <a:t>‹#›</a:t>
            </a:fld>
            <a:endParaRPr lang="es-ES_tradnl"/>
          </a:p>
        </p:txBody>
      </p:sp>
    </p:spTree>
    <p:extLst>
      <p:ext uri="{BB962C8B-B14F-4D97-AF65-F5344CB8AC3E}">
        <p14:creationId xmlns:p14="http://schemas.microsoft.com/office/powerpoint/2010/main" val="1961651389"/>
      </p:ext>
    </p:extLst>
  </p:cSld>
  <p:clrMap bg1="lt1" tx1="dk1" bg2="lt2" tx2="dk2" accent1="accent1" accent2="accent2" accent3="accent3" accent4="accent4" accent5="accent5" accent6="accent6" hlink="hlink" folHlink="folHlink"/>
  <p:notesStyle>
    <a:lvl1pPr marL="0" algn="l" defTabSz="1219261" rtl="0" eaLnBrk="1" latinLnBrk="0" hangingPunct="1">
      <a:defRPr sz="1600" kern="1200">
        <a:solidFill>
          <a:schemeClr val="tx1"/>
        </a:solidFill>
        <a:latin typeface="+mn-lt"/>
        <a:ea typeface="+mn-ea"/>
        <a:cs typeface="+mn-cs"/>
      </a:defRPr>
    </a:lvl1pPr>
    <a:lvl2pPr marL="609630" algn="l" defTabSz="1219261" rtl="0" eaLnBrk="1" latinLnBrk="0" hangingPunct="1">
      <a:defRPr sz="1600" kern="1200">
        <a:solidFill>
          <a:schemeClr val="tx1"/>
        </a:solidFill>
        <a:latin typeface="+mn-lt"/>
        <a:ea typeface="+mn-ea"/>
        <a:cs typeface="+mn-cs"/>
      </a:defRPr>
    </a:lvl2pPr>
    <a:lvl3pPr marL="1219261" algn="l" defTabSz="1219261" rtl="0" eaLnBrk="1" latinLnBrk="0" hangingPunct="1">
      <a:defRPr sz="1600" kern="1200">
        <a:solidFill>
          <a:schemeClr val="tx1"/>
        </a:solidFill>
        <a:latin typeface="+mn-lt"/>
        <a:ea typeface="+mn-ea"/>
        <a:cs typeface="+mn-cs"/>
      </a:defRPr>
    </a:lvl3pPr>
    <a:lvl4pPr marL="1828891" algn="l" defTabSz="1219261" rtl="0" eaLnBrk="1" latinLnBrk="0" hangingPunct="1">
      <a:defRPr sz="1600" kern="1200">
        <a:solidFill>
          <a:schemeClr val="tx1"/>
        </a:solidFill>
        <a:latin typeface="+mn-lt"/>
        <a:ea typeface="+mn-ea"/>
        <a:cs typeface="+mn-cs"/>
      </a:defRPr>
    </a:lvl4pPr>
    <a:lvl5pPr marL="2438522" algn="l" defTabSz="1219261" rtl="0" eaLnBrk="1" latinLnBrk="0" hangingPunct="1">
      <a:defRPr sz="1600" kern="1200">
        <a:solidFill>
          <a:schemeClr val="tx1"/>
        </a:solidFill>
        <a:latin typeface="+mn-lt"/>
        <a:ea typeface="+mn-ea"/>
        <a:cs typeface="+mn-cs"/>
      </a:defRPr>
    </a:lvl5pPr>
    <a:lvl6pPr marL="3048152" algn="l" defTabSz="1219261" rtl="0" eaLnBrk="1" latinLnBrk="0" hangingPunct="1">
      <a:defRPr sz="1600" kern="1200">
        <a:solidFill>
          <a:schemeClr val="tx1"/>
        </a:solidFill>
        <a:latin typeface="+mn-lt"/>
        <a:ea typeface="+mn-ea"/>
        <a:cs typeface="+mn-cs"/>
      </a:defRPr>
    </a:lvl6pPr>
    <a:lvl7pPr marL="3657783" algn="l" defTabSz="1219261" rtl="0" eaLnBrk="1" latinLnBrk="0" hangingPunct="1">
      <a:defRPr sz="1600" kern="1200">
        <a:solidFill>
          <a:schemeClr val="tx1"/>
        </a:solidFill>
        <a:latin typeface="+mn-lt"/>
        <a:ea typeface="+mn-ea"/>
        <a:cs typeface="+mn-cs"/>
      </a:defRPr>
    </a:lvl7pPr>
    <a:lvl8pPr marL="4267413" algn="l" defTabSz="1219261" rtl="0" eaLnBrk="1" latinLnBrk="0" hangingPunct="1">
      <a:defRPr sz="1600" kern="1200">
        <a:solidFill>
          <a:schemeClr val="tx1"/>
        </a:solidFill>
        <a:latin typeface="+mn-lt"/>
        <a:ea typeface="+mn-ea"/>
        <a:cs typeface="+mn-cs"/>
      </a:defRPr>
    </a:lvl8pPr>
    <a:lvl9pPr marL="4877044" algn="l" defTabSz="1219261"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E2CF35-F99C-E247-9726-B1F75315F500}" type="slidenum">
              <a:rPr lang="es-ES_tradnl" smtClean="0"/>
              <a:t>1</a:t>
            </a:fld>
            <a:endParaRPr lang="es-ES_tradnl" dirty="0"/>
          </a:p>
        </p:txBody>
      </p:sp>
    </p:spTree>
    <p:extLst>
      <p:ext uri="{BB962C8B-B14F-4D97-AF65-F5344CB8AC3E}">
        <p14:creationId xmlns:p14="http://schemas.microsoft.com/office/powerpoint/2010/main" val="3073867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s-ES" sz="1600">
                <a:solidFill>
                  <a:schemeClr val="accent5"/>
                </a:solidFill>
              </a:rPr>
              <a:t>Es por eso que a lo largo de los años hemos invertido en la educación, fuente de desarrollo personal y social. La educación es el motor que permite una real transformación en las sociedades, sobre todo en un tiempo como el actual, en el que nos enfrentamos a una revolución tecnológica que está cambiando todos los órdenes sociales, y en especial, al mundo del trabajo.</a:t>
            </a:r>
          </a:p>
          <a:p>
            <a:endParaRPr lang="en-US"/>
          </a:p>
        </p:txBody>
      </p:sp>
      <p:sp>
        <p:nvSpPr>
          <p:cNvPr id="4" name="Slide Number Placeholder 3"/>
          <p:cNvSpPr>
            <a:spLocks noGrp="1"/>
          </p:cNvSpPr>
          <p:nvPr>
            <p:ph type="sldNum" sz="quarter" idx="10"/>
          </p:nvPr>
        </p:nvSpPr>
        <p:spPr/>
        <p:txBody>
          <a:bodyPr/>
          <a:lstStyle/>
          <a:p>
            <a:fld id="{44E2CF35-F99C-E247-9726-B1F75315F500}" type="slidenum">
              <a:rPr lang="es-ES_tradnl" smtClean="0"/>
              <a:t>11</a:t>
            </a:fld>
            <a:endParaRPr lang="es-ES_tradnl"/>
          </a:p>
        </p:txBody>
      </p:sp>
    </p:spTree>
    <p:extLst>
      <p:ext uri="{BB962C8B-B14F-4D97-AF65-F5344CB8AC3E}">
        <p14:creationId xmlns:p14="http://schemas.microsoft.com/office/powerpoint/2010/main" val="3683801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A34A6E1E-4D93-8242-871D-1C5940CA79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8" name="Notes Placeholder 2">
            <a:extLst>
              <a:ext uri="{FF2B5EF4-FFF2-40B4-BE49-F238E27FC236}">
                <a16:creationId xmlns:a16="http://schemas.microsoft.com/office/drawing/2014/main" id="{E6982310-7077-4E44-BCF3-2E5FC88F017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19459" name="Slide Number Placeholder 3">
            <a:extLst>
              <a:ext uri="{FF2B5EF4-FFF2-40B4-BE49-F238E27FC236}">
                <a16:creationId xmlns:a16="http://schemas.microsoft.com/office/drawing/2014/main" id="{DC6CC1F6-2DA3-0A4A-8C88-651DB0C4C3A2}"/>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1790F7D-17C0-074B-900E-0B5C5BEA6B2B}" type="slidenum">
              <a:rPr lang="en-US" altLang="en-US" sz="1200"/>
              <a:pPr/>
              <a:t>12</a:t>
            </a:fld>
            <a:endParaRPr lang="en-US" altLang="en-US" sz="1200"/>
          </a:p>
        </p:txBody>
      </p:sp>
    </p:spTree>
    <p:extLst>
      <p:ext uri="{BB962C8B-B14F-4D97-AF65-F5344CB8AC3E}">
        <p14:creationId xmlns:p14="http://schemas.microsoft.com/office/powerpoint/2010/main" val="3110284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A34A6E1E-4D93-8242-871D-1C5940CA79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8" name="Notes Placeholder 2">
            <a:extLst>
              <a:ext uri="{FF2B5EF4-FFF2-40B4-BE49-F238E27FC236}">
                <a16:creationId xmlns:a16="http://schemas.microsoft.com/office/drawing/2014/main" id="{E6982310-7077-4E44-BCF3-2E5FC88F017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19459" name="Slide Number Placeholder 3">
            <a:extLst>
              <a:ext uri="{FF2B5EF4-FFF2-40B4-BE49-F238E27FC236}">
                <a16:creationId xmlns:a16="http://schemas.microsoft.com/office/drawing/2014/main" id="{DC6CC1F6-2DA3-0A4A-8C88-651DB0C4C3A2}"/>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1790F7D-17C0-074B-900E-0B5C5BEA6B2B}" type="slidenum">
              <a:rPr lang="en-US" altLang="en-US" sz="1200"/>
              <a:pPr/>
              <a:t>13</a:t>
            </a:fld>
            <a:endParaRPr lang="en-US" altLang="en-US" sz="1200"/>
          </a:p>
        </p:txBody>
      </p:sp>
    </p:spTree>
    <p:extLst>
      <p:ext uri="{BB962C8B-B14F-4D97-AF65-F5344CB8AC3E}">
        <p14:creationId xmlns:p14="http://schemas.microsoft.com/office/powerpoint/2010/main" val="1991005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A34A6E1E-4D93-8242-871D-1C5940CA79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8" name="Notes Placeholder 2">
            <a:extLst>
              <a:ext uri="{FF2B5EF4-FFF2-40B4-BE49-F238E27FC236}">
                <a16:creationId xmlns:a16="http://schemas.microsoft.com/office/drawing/2014/main" id="{E6982310-7077-4E44-BCF3-2E5FC88F017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t>la 7</a:t>
            </a:r>
          </a:p>
        </p:txBody>
      </p:sp>
      <p:sp>
        <p:nvSpPr>
          <p:cNvPr id="19459" name="Slide Number Placeholder 3">
            <a:extLst>
              <a:ext uri="{FF2B5EF4-FFF2-40B4-BE49-F238E27FC236}">
                <a16:creationId xmlns:a16="http://schemas.microsoft.com/office/drawing/2014/main" id="{DC6CC1F6-2DA3-0A4A-8C88-651DB0C4C3A2}"/>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1790F7D-17C0-074B-900E-0B5C5BEA6B2B}" type="slidenum">
              <a:rPr lang="en-US" altLang="en-US" sz="1200"/>
              <a:pPr/>
              <a:t>14</a:t>
            </a:fld>
            <a:endParaRPr lang="en-US" altLang="en-US" sz="1200"/>
          </a:p>
        </p:txBody>
      </p:sp>
    </p:spTree>
    <p:extLst>
      <p:ext uri="{BB962C8B-B14F-4D97-AF65-F5344CB8AC3E}">
        <p14:creationId xmlns:p14="http://schemas.microsoft.com/office/powerpoint/2010/main" val="259341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A34A6E1E-4D93-8242-871D-1C5940CA79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8" name="Notes Placeholder 2">
            <a:extLst>
              <a:ext uri="{FF2B5EF4-FFF2-40B4-BE49-F238E27FC236}">
                <a16:creationId xmlns:a16="http://schemas.microsoft.com/office/drawing/2014/main" id="{E6982310-7077-4E44-BCF3-2E5FC88F017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t>la 7</a:t>
            </a:r>
          </a:p>
        </p:txBody>
      </p:sp>
      <p:sp>
        <p:nvSpPr>
          <p:cNvPr id="19459" name="Slide Number Placeholder 3">
            <a:extLst>
              <a:ext uri="{FF2B5EF4-FFF2-40B4-BE49-F238E27FC236}">
                <a16:creationId xmlns:a16="http://schemas.microsoft.com/office/drawing/2014/main" id="{DC6CC1F6-2DA3-0A4A-8C88-651DB0C4C3A2}"/>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1790F7D-17C0-074B-900E-0B5C5BEA6B2B}" type="slidenum">
              <a:rPr lang="en-US" altLang="en-US" sz="1200"/>
              <a:pPr/>
              <a:t>15</a:t>
            </a:fld>
            <a:endParaRPr lang="en-US" altLang="en-US" sz="1200"/>
          </a:p>
        </p:txBody>
      </p:sp>
    </p:spTree>
    <p:extLst>
      <p:ext uri="{BB962C8B-B14F-4D97-AF65-F5344CB8AC3E}">
        <p14:creationId xmlns:p14="http://schemas.microsoft.com/office/powerpoint/2010/main" val="3377788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A34A6E1E-4D93-8242-871D-1C5940CA79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8" name="Notes Placeholder 2">
            <a:extLst>
              <a:ext uri="{FF2B5EF4-FFF2-40B4-BE49-F238E27FC236}">
                <a16:creationId xmlns:a16="http://schemas.microsoft.com/office/drawing/2014/main" id="{E6982310-7077-4E44-BCF3-2E5FC88F017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19459" name="Slide Number Placeholder 3">
            <a:extLst>
              <a:ext uri="{FF2B5EF4-FFF2-40B4-BE49-F238E27FC236}">
                <a16:creationId xmlns:a16="http://schemas.microsoft.com/office/drawing/2014/main" id="{DC6CC1F6-2DA3-0A4A-8C88-651DB0C4C3A2}"/>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1790F7D-17C0-074B-900E-0B5C5BEA6B2B}" type="slidenum">
              <a:rPr lang="en-US" altLang="en-US" sz="1200"/>
              <a:pPr/>
              <a:t>16</a:t>
            </a:fld>
            <a:endParaRPr lang="en-US" altLang="en-US" sz="1200"/>
          </a:p>
        </p:txBody>
      </p:sp>
    </p:spTree>
    <p:extLst>
      <p:ext uri="{BB962C8B-B14F-4D97-AF65-F5344CB8AC3E}">
        <p14:creationId xmlns:p14="http://schemas.microsoft.com/office/powerpoint/2010/main" val="1851223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A34A6E1E-4D93-8242-871D-1C5940CA79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8" name="Notes Placeholder 2">
            <a:extLst>
              <a:ext uri="{FF2B5EF4-FFF2-40B4-BE49-F238E27FC236}">
                <a16:creationId xmlns:a16="http://schemas.microsoft.com/office/drawing/2014/main" id="{E6982310-7077-4E44-BCF3-2E5FC88F017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19459" name="Slide Number Placeholder 3">
            <a:extLst>
              <a:ext uri="{FF2B5EF4-FFF2-40B4-BE49-F238E27FC236}">
                <a16:creationId xmlns:a16="http://schemas.microsoft.com/office/drawing/2014/main" id="{DC6CC1F6-2DA3-0A4A-8C88-651DB0C4C3A2}"/>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1790F7D-17C0-074B-900E-0B5C5BEA6B2B}" type="slidenum">
              <a:rPr lang="en-US" altLang="en-US" sz="1200"/>
              <a:pPr/>
              <a:t>17</a:t>
            </a:fld>
            <a:endParaRPr lang="en-US" altLang="en-US" sz="1200"/>
          </a:p>
        </p:txBody>
      </p:sp>
    </p:spTree>
    <p:extLst>
      <p:ext uri="{BB962C8B-B14F-4D97-AF65-F5344CB8AC3E}">
        <p14:creationId xmlns:p14="http://schemas.microsoft.com/office/powerpoint/2010/main" val="184990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A34A6E1E-4D93-8242-871D-1C5940CA79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8" name="Notes Placeholder 2">
            <a:extLst>
              <a:ext uri="{FF2B5EF4-FFF2-40B4-BE49-F238E27FC236}">
                <a16:creationId xmlns:a16="http://schemas.microsoft.com/office/drawing/2014/main" id="{E6982310-7077-4E44-BCF3-2E5FC88F017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19459" name="Slide Number Placeholder 3">
            <a:extLst>
              <a:ext uri="{FF2B5EF4-FFF2-40B4-BE49-F238E27FC236}">
                <a16:creationId xmlns:a16="http://schemas.microsoft.com/office/drawing/2014/main" id="{DC6CC1F6-2DA3-0A4A-8C88-651DB0C4C3A2}"/>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1790F7D-17C0-074B-900E-0B5C5BEA6B2B}" type="slidenum">
              <a:rPr lang="en-US" altLang="en-US" sz="1200"/>
              <a:pPr/>
              <a:t>18</a:t>
            </a:fld>
            <a:endParaRPr lang="en-US" altLang="en-US" sz="1200"/>
          </a:p>
        </p:txBody>
      </p:sp>
    </p:spTree>
    <p:extLst>
      <p:ext uri="{BB962C8B-B14F-4D97-AF65-F5344CB8AC3E}">
        <p14:creationId xmlns:p14="http://schemas.microsoft.com/office/powerpoint/2010/main" val="4162540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s-ES"/>
            </a:br>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20</a:t>
            </a:fld>
            <a:endParaRPr lang="es-ES_tradnl"/>
          </a:p>
        </p:txBody>
      </p:sp>
    </p:spTree>
    <p:extLst>
      <p:ext uri="{BB962C8B-B14F-4D97-AF65-F5344CB8AC3E}">
        <p14:creationId xmlns:p14="http://schemas.microsoft.com/office/powerpoint/2010/main" val="107895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21</a:t>
            </a:fld>
            <a:endParaRPr lang="es-ES_tradnl"/>
          </a:p>
        </p:txBody>
      </p:sp>
    </p:spTree>
    <p:extLst>
      <p:ext uri="{BB962C8B-B14F-4D97-AF65-F5344CB8AC3E}">
        <p14:creationId xmlns:p14="http://schemas.microsoft.com/office/powerpoint/2010/main" val="3950709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A34A6E1E-4D93-8242-871D-1C5940CA79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8" name="Notes Placeholder 2">
            <a:extLst>
              <a:ext uri="{FF2B5EF4-FFF2-40B4-BE49-F238E27FC236}">
                <a16:creationId xmlns:a16="http://schemas.microsoft.com/office/drawing/2014/main" id="{E6982310-7077-4E44-BCF3-2E5FC88F017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la 7</a:t>
            </a:r>
          </a:p>
        </p:txBody>
      </p:sp>
      <p:sp>
        <p:nvSpPr>
          <p:cNvPr id="19459" name="Slide Number Placeholder 3">
            <a:extLst>
              <a:ext uri="{FF2B5EF4-FFF2-40B4-BE49-F238E27FC236}">
                <a16:creationId xmlns:a16="http://schemas.microsoft.com/office/drawing/2014/main" id="{DC6CC1F6-2DA3-0A4A-8C88-651DB0C4C3A2}"/>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1790F7D-17C0-074B-900E-0B5C5BEA6B2B}" type="slidenum">
              <a:rPr lang="en-US" altLang="en-US" sz="1200"/>
              <a:pPr/>
              <a:t>2</a:t>
            </a:fld>
            <a:endParaRPr lang="en-US" altLang="en-US" sz="1200" dirty="0"/>
          </a:p>
        </p:txBody>
      </p:sp>
    </p:spTree>
    <p:extLst>
      <p:ext uri="{BB962C8B-B14F-4D97-AF65-F5344CB8AC3E}">
        <p14:creationId xmlns:p14="http://schemas.microsoft.com/office/powerpoint/2010/main" val="2740182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22</a:t>
            </a:fld>
            <a:endParaRPr lang="es-ES_tradnl"/>
          </a:p>
        </p:txBody>
      </p:sp>
    </p:spTree>
    <p:extLst>
      <p:ext uri="{BB962C8B-B14F-4D97-AF65-F5344CB8AC3E}">
        <p14:creationId xmlns:p14="http://schemas.microsoft.com/office/powerpoint/2010/main" val="4007831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23</a:t>
            </a:fld>
            <a:endParaRPr lang="es-ES_tradnl"/>
          </a:p>
        </p:txBody>
      </p:sp>
    </p:spTree>
    <p:extLst>
      <p:ext uri="{BB962C8B-B14F-4D97-AF65-F5344CB8AC3E}">
        <p14:creationId xmlns:p14="http://schemas.microsoft.com/office/powerpoint/2010/main" val="315165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24</a:t>
            </a:fld>
            <a:endParaRPr lang="es-ES_tradnl"/>
          </a:p>
        </p:txBody>
      </p:sp>
    </p:spTree>
    <p:extLst>
      <p:ext uri="{BB962C8B-B14F-4D97-AF65-F5344CB8AC3E}">
        <p14:creationId xmlns:p14="http://schemas.microsoft.com/office/powerpoint/2010/main" val="864812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25</a:t>
            </a:fld>
            <a:endParaRPr lang="es-ES_tradnl"/>
          </a:p>
        </p:txBody>
      </p:sp>
    </p:spTree>
    <p:extLst>
      <p:ext uri="{BB962C8B-B14F-4D97-AF65-F5344CB8AC3E}">
        <p14:creationId xmlns:p14="http://schemas.microsoft.com/office/powerpoint/2010/main" val="122609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26</a:t>
            </a:fld>
            <a:endParaRPr lang="es-ES_tradnl"/>
          </a:p>
        </p:txBody>
      </p:sp>
    </p:spTree>
    <p:extLst>
      <p:ext uri="{BB962C8B-B14F-4D97-AF65-F5344CB8AC3E}">
        <p14:creationId xmlns:p14="http://schemas.microsoft.com/office/powerpoint/2010/main" val="2650905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27</a:t>
            </a:fld>
            <a:endParaRPr lang="es-ES_tradnl"/>
          </a:p>
        </p:txBody>
      </p:sp>
    </p:spTree>
    <p:extLst>
      <p:ext uri="{BB962C8B-B14F-4D97-AF65-F5344CB8AC3E}">
        <p14:creationId xmlns:p14="http://schemas.microsoft.com/office/powerpoint/2010/main" val="4100674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28</a:t>
            </a:fld>
            <a:endParaRPr lang="es-ES_tradnl"/>
          </a:p>
        </p:txBody>
      </p:sp>
    </p:spTree>
    <p:extLst>
      <p:ext uri="{BB962C8B-B14F-4D97-AF65-F5344CB8AC3E}">
        <p14:creationId xmlns:p14="http://schemas.microsoft.com/office/powerpoint/2010/main" val="2706261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29</a:t>
            </a:fld>
            <a:endParaRPr lang="es-ES_tradnl"/>
          </a:p>
        </p:txBody>
      </p:sp>
    </p:spTree>
    <p:extLst>
      <p:ext uri="{BB962C8B-B14F-4D97-AF65-F5344CB8AC3E}">
        <p14:creationId xmlns:p14="http://schemas.microsoft.com/office/powerpoint/2010/main" val="846390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30</a:t>
            </a:fld>
            <a:endParaRPr lang="es-ES_tradnl"/>
          </a:p>
        </p:txBody>
      </p:sp>
    </p:spTree>
    <p:extLst>
      <p:ext uri="{BB962C8B-B14F-4D97-AF65-F5344CB8AC3E}">
        <p14:creationId xmlns:p14="http://schemas.microsoft.com/office/powerpoint/2010/main" val="2375189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31</a:t>
            </a:fld>
            <a:endParaRPr lang="es-ES_tradnl"/>
          </a:p>
        </p:txBody>
      </p:sp>
    </p:spTree>
    <p:extLst>
      <p:ext uri="{BB962C8B-B14F-4D97-AF65-F5344CB8AC3E}">
        <p14:creationId xmlns:p14="http://schemas.microsoft.com/office/powerpoint/2010/main" val="3914020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E2CF35-F99C-E247-9726-B1F75315F500}" type="slidenum">
              <a:rPr lang="es-ES_tradnl" smtClean="0"/>
              <a:t>3</a:t>
            </a:fld>
            <a:endParaRPr lang="es-ES_tradnl"/>
          </a:p>
        </p:txBody>
      </p:sp>
    </p:spTree>
    <p:extLst>
      <p:ext uri="{BB962C8B-B14F-4D97-AF65-F5344CB8AC3E}">
        <p14:creationId xmlns:p14="http://schemas.microsoft.com/office/powerpoint/2010/main" val="383242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32</a:t>
            </a:fld>
            <a:endParaRPr lang="es-ES_tradnl"/>
          </a:p>
        </p:txBody>
      </p:sp>
    </p:spTree>
    <p:extLst>
      <p:ext uri="{BB962C8B-B14F-4D97-AF65-F5344CB8AC3E}">
        <p14:creationId xmlns:p14="http://schemas.microsoft.com/office/powerpoint/2010/main" val="675349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33</a:t>
            </a:fld>
            <a:endParaRPr lang="es-ES_tradnl"/>
          </a:p>
        </p:txBody>
      </p:sp>
    </p:spTree>
    <p:extLst>
      <p:ext uri="{BB962C8B-B14F-4D97-AF65-F5344CB8AC3E}">
        <p14:creationId xmlns:p14="http://schemas.microsoft.com/office/powerpoint/2010/main" val="25391217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34</a:t>
            </a:fld>
            <a:endParaRPr lang="es-ES_tradnl"/>
          </a:p>
        </p:txBody>
      </p:sp>
    </p:spTree>
    <p:extLst>
      <p:ext uri="{BB962C8B-B14F-4D97-AF65-F5344CB8AC3E}">
        <p14:creationId xmlns:p14="http://schemas.microsoft.com/office/powerpoint/2010/main" val="2852310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35</a:t>
            </a:fld>
            <a:endParaRPr lang="es-ES_tradnl"/>
          </a:p>
        </p:txBody>
      </p:sp>
    </p:spTree>
    <p:extLst>
      <p:ext uri="{BB962C8B-B14F-4D97-AF65-F5344CB8AC3E}">
        <p14:creationId xmlns:p14="http://schemas.microsoft.com/office/powerpoint/2010/main" val="3419610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36</a:t>
            </a:fld>
            <a:endParaRPr lang="es-ES_tradnl"/>
          </a:p>
        </p:txBody>
      </p:sp>
    </p:spTree>
    <p:extLst>
      <p:ext uri="{BB962C8B-B14F-4D97-AF65-F5344CB8AC3E}">
        <p14:creationId xmlns:p14="http://schemas.microsoft.com/office/powerpoint/2010/main" val="33457083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37</a:t>
            </a:fld>
            <a:endParaRPr lang="es-ES_tradnl"/>
          </a:p>
        </p:txBody>
      </p:sp>
    </p:spTree>
    <p:extLst>
      <p:ext uri="{BB962C8B-B14F-4D97-AF65-F5344CB8AC3E}">
        <p14:creationId xmlns:p14="http://schemas.microsoft.com/office/powerpoint/2010/main" val="20841406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38</a:t>
            </a:fld>
            <a:endParaRPr lang="es-ES_tradnl"/>
          </a:p>
        </p:txBody>
      </p:sp>
    </p:spTree>
    <p:extLst>
      <p:ext uri="{BB962C8B-B14F-4D97-AF65-F5344CB8AC3E}">
        <p14:creationId xmlns:p14="http://schemas.microsoft.com/office/powerpoint/2010/main" val="2946748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39</a:t>
            </a:fld>
            <a:endParaRPr lang="es-ES_tradnl"/>
          </a:p>
        </p:txBody>
      </p:sp>
    </p:spTree>
    <p:extLst>
      <p:ext uri="{BB962C8B-B14F-4D97-AF65-F5344CB8AC3E}">
        <p14:creationId xmlns:p14="http://schemas.microsoft.com/office/powerpoint/2010/main" val="992623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40</a:t>
            </a:fld>
            <a:endParaRPr lang="es-ES_tradnl"/>
          </a:p>
        </p:txBody>
      </p:sp>
    </p:spTree>
    <p:extLst>
      <p:ext uri="{BB962C8B-B14F-4D97-AF65-F5344CB8AC3E}">
        <p14:creationId xmlns:p14="http://schemas.microsoft.com/office/powerpoint/2010/main" val="16014512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41</a:t>
            </a:fld>
            <a:endParaRPr lang="es-ES_tradnl"/>
          </a:p>
        </p:txBody>
      </p:sp>
    </p:spTree>
    <p:extLst>
      <p:ext uri="{BB962C8B-B14F-4D97-AF65-F5344CB8AC3E}">
        <p14:creationId xmlns:p14="http://schemas.microsoft.com/office/powerpoint/2010/main" val="2277907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10"/>
          </p:nvPr>
        </p:nvSpPr>
        <p:spPr/>
        <p:txBody>
          <a:bodyPr/>
          <a:lstStyle/>
          <a:p>
            <a:fld id="{44E2CF35-F99C-E247-9726-B1F75315F500}" type="slidenum">
              <a:rPr lang="es-ES_tradnl" smtClean="0"/>
              <a:t>4</a:t>
            </a:fld>
            <a:endParaRPr lang="es-ES_tradnl"/>
          </a:p>
        </p:txBody>
      </p:sp>
    </p:spTree>
    <p:extLst>
      <p:ext uri="{BB962C8B-B14F-4D97-AF65-F5344CB8AC3E}">
        <p14:creationId xmlns:p14="http://schemas.microsoft.com/office/powerpoint/2010/main" val="6870960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42</a:t>
            </a:fld>
            <a:endParaRPr lang="es-ES_tradnl"/>
          </a:p>
        </p:txBody>
      </p:sp>
    </p:spTree>
    <p:extLst>
      <p:ext uri="{BB962C8B-B14F-4D97-AF65-F5344CB8AC3E}">
        <p14:creationId xmlns:p14="http://schemas.microsoft.com/office/powerpoint/2010/main" val="30534941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43</a:t>
            </a:fld>
            <a:endParaRPr lang="es-ES_tradnl"/>
          </a:p>
        </p:txBody>
      </p:sp>
    </p:spTree>
    <p:extLst>
      <p:ext uri="{BB962C8B-B14F-4D97-AF65-F5344CB8AC3E}">
        <p14:creationId xmlns:p14="http://schemas.microsoft.com/office/powerpoint/2010/main" val="6425041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44</a:t>
            </a:fld>
            <a:endParaRPr lang="es-ES_tradnl"/>
          </a:p>
        </p:txBody>
      </p:sp>
    </p:spTree>
    <p:extLst>
      <p:ext uri="{BB962C8B-B14F-4D97-AF65-F5344CB8AC3E}">
        <p14:creationId xmlns:p14="http://schemas.microsoft.com/office/powerpoint/2010/main" val="3859604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45</a:t>
            </a:fld>
            <a:endParaRPr lang="es-ES_tradnl"/>
          </a:p>
        </p:txBody>
      </p:sp>
    </p:spTree>
    <p:extLst>
      <p:ext uri="{BB962C8B-B14F-4D97-AF65-F5344CB8AC3E}">
        <p14:creationId xmlns:p14="http://schemas.microsoft.com/office/powerpoint/2010/main" val="41015212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46</a:t>
            </a:fld>
            <a:endParaRPr lang="es-ES_tradnl"/>
          </a:p>
        </p:txBody>
      </p:sp>
    </p:spTree>
    <p:extLst>
      <p:ext uri="{BB962C8B-B14F-4D97-AF65-F5344CB8AC3E}">
        <p14:creationId xmlns:p14="http://schemas.microsoft.com/office/powerpoint/2010/main" val="22553621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47</a:t>
            </a:fld>
            <a:endParaRPr lang="es-ES_tradnl"/>
          </a:p>
        </p:txBody>
      </p:sp>
    </p:spTree>
    <p:extLst>
      <p:ext uri="{BB962C8B-B14F-4D97-AF65-F5344CB8AC3E}">
        <p14:creationId xmlns:p14="http://schemas.microsoft.com/office/powerpoint/2010/main" val="29786377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48</a:t>
            </a:fld>
            <a:endParaRPr lang="es-ES_tradnl"/>
          </a:p>
        </p:txBody>
      </p:sp>
    </p:spTree>
    <p:extLst>
      <p:ext uri="{BB962C8B-B14F-4D97-AF65-F5344CB8AC3E}">
        <p14:creationId xmlns:p14="http://schemas.microsoft.com/office/powerpoint/2010/main" val="18266372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49</a:t>
            </a:fld>
            <a:endParaRPr lang="es-ES_tradnl"/>
          </a:p>
        </p:txBody>
      </p:sp>
    </p:spTree>
    <p:extLst>
      <p:ext uri="{BB962C8B-B14F-4D97-AF65-F5344CB8AC3E}">
        <p14:creationId xmlns:p14="http://schemas.microsoft.com/office/powerpoint/2010/main" val="800714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50</a:t>
            </a:fld>
            <a:endParaRPr lang="es-ES_tradnl"/>
          </a:p>
        </p:txBody>
      </p:sp>
    </p:spTree>
    <p:extLst>
      <p:ext uri="{BB962C8B-B14F-4D97-AF65-F5344CB8AC3E}">
        <p14:creationId xmlns:p14="http://schemas.microsoft.com/office/powerpoint/2010/main" val="9040053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51</a:t>
            </a:fld>
            <a:endParaRPr lang="es-ES_tradnl"/>
          </a:p>
        </p:txBody>
      </p:sp>
    </p:spTree>
    <p:extLst>
      <p:ext uri="{BB962C8B-B14F-4D97-AF65-F5344CB8AC3E}">
        <p14:creationId xmlns:p14="http://schemas.microsoft.com/office/powerpoint/2010/main" val="420144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A34A6E1E-4D93-8242-871D-1C5940CA79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E6982310-7077-4E44-BCF3-2E5FC88F0176}"/>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t>la 7</a:t>
            </a:r>
          </a:p>
        </p:txBody>
      </p:sp>
      <p:sp>
        <p:nvSpPr>
          <p:cNvPr id="19459" name="Slide Number Placeholder 3">
            <a:extLst>
              <a:ext uri="{FF2B5EF4-FFF2-40B4-BE49-F238E27FC236}">
                <a16:creationId xmlns:a16="http://schemas.microsoft.com/office/drawing/2014/main" id="{DC6CC1F6-2DA3-0A4A-8C88-651DB0C4C3A2}"/>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1790F7D-17C0-074B-900E-0B5C5BEA6B2B}" type="slidenum">
              <a:rPr lang="en-US" altLang="en-US" sz="1200"/>
              <a:pPr/>
              <a:t>6</a:t>
            </a:fld>
            <a:endParaRPr lang="en-US" altLang="en-US" sz="1200" dirty="0"/>
          </a:p>
        </p:txBody>
      </p:sp>
    </p:spTree>
    <p:extLst>
      <p:ext uri="{BB962C8B-B14F-4D97-AF65-F5344CB8AC3E}">
        <p14:creationId xmlns:p14="http://schemas.microsoft.com/office/powerpoint/2010/main" val="12228454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52</a:t>
            </a:fld>
            <a:endParaRPr lang="es-ES_tradnl"/>
          </a:p>
        </p:txBody>
      </p:sp>
    </p:spTree>
    <p:extLst>
      <p:ext uri="{BB962C8B-B14F-4D97-AF65-F5344CB8AC3E}">
        <p14:creationId xmlns:p14="http://schemas.microsoft.com/office/powerpoint/2010/main" val="12057101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62</a:t>
            </a:fld>
            <a:endParaRPr lang="es-ES_tradnl"/>
          </a:p>
        </p:txBody>
      </p:sp>
    </p:spTree>
    <p:extLst>
      <p:ext uri="{BB962C8B-B14F-4D97-AF65-F5344CB8AC3E}">
        <p14:creationId xmlns:p14="http://schemas.microsoft.com/office/powerpoint/2010/main" val="30307144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2CF35-F99C-E247-9726-B1F75315F500}" type="slidenum">
              <a:rPr lang="es-ES_tradnl" smtClean="0"/>
              <a:t>63</a:t>
            </a:fld>
            <a:endParaRPr lang="es-ES_tradnl"/>
          </a:p>
        </p:txBody>
      </p:sp>
    </p:spTree>
    <p:extLst>
      <p:ext uri="{BB962C8B-B14F-4D97-AF65-F5344CB8AC3E}">
        <p14:creationId xmlns:p14="http://schemas.microsoft.com/office/powerpoint/2010/main" val="3853772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332A6526-0D4A-AC42-B521-6F861DBDC0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407C80EE-6273-8D40-ABD6-C3938E1D99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2531" name="Slide Number Placeholder 3">
            <a:extLst>
              <a:ext uri="{FF2B5EF4-FFF2-40B4-BE49-F238E27FC236}">
                <a16:creationId xmlns:a16="http://schemas.microsoft.com/office/drawing/2014/main" id="{001DB8EE-7736-9649-8932-68D7CB0ECD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74A35077-A22C-4149-AA12-83778FA27879}" type="slidenum">
              <a:rPr lang="en-US" altLang="en-US" sz="1200"/>
              <a:pPr/>
              <a:t>7</a:t>
            </a:fld>
            <a:endParaRPr lang="en-US" altLang="en-US" sz="1200"/>
          </a:p>
        </p:txBody>
      </p:sp>
    </p:spTree>
    <p:extLst>
      <p:ext uri="{BB962C8B-B14F-4D97-AF65-F5344CB8AC3E}">
        <p14:creationId xmlns:p14="http://schemas.microsoft.com/office/powerpoint/2010/main" val="2662253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A34A6E1E-4D93-8242-871D-1C5940CA79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8" name="Notes Placeholder 2">
            <a:extLst>
              <a:ext uri="{FF2B5EF4-FFF2-40B4-BE49-F238E27FC236}">
                <a16:creationId xmlns:a16="http://schemas.microsoft.com/office/drawing/2014/main" id="{E6982310-7077-4E44-BCF3-2E5FC88F017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19459" name="Slide Number Placeholder 3">
            <a:extLst>
              <a:ext uri="{FF2B5EF4-FFF2-40B4-BE49-F238E27FC236}">
                <a16:creationId xmlns:a16="http://schemas.microsoft.com/office/drawing/2014/main" id="{DC6CC1F6-2DA3-0A4A-8C88-651DB0C4C3A2}"/>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1790F7D-17C0-074B-900E-0B5C5BEA6B2B}" type="slidenum">
              <a:rPr lang="en-US" altLang="en-US" sz="1200"/>
              <a:pPr/>
              <a:t>8</a:t>
            </a:fld>
            <a:endParaRPr lang="en-US" altLang="en-US" sz="1200"/>
          </a:p>
        </p:txBody>
      </p:sp>
    </p:spTree>
    <p:extLst>
      <p:ext uri="{BB962C8B-B14F-4D97-AF65-F5344CB8AC3E}">
        <p14:creationId xmlns:p14="http://schemas.microsoft.com/office/powerpoint/2010/main" val="368851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A34A6E1E-4D93-8242-871D-1C5940CA79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8" name="Notes Placeholder 2">
            <a:extLst>
              <a:ext uri="{FF2B5EF4-FFF2-40B4-BE49-F238E27FC236}">
                <a16:creationId xmlns:a16="http://schemas.microsoft.com/office/drawing/2014/main" id="{E6982310-7077-4E44-BCF3-2E5FC88F017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t>la 7</a:t>
            </a:r>
          </a:p>
        </p:txBody>
      </p:sp>
      <p:sp>
        <p:nvSpPr>
          <p:cNvPr id="19459" name="Slide Number Placeholder 3">
            <a:extLst>
              <a:ext uri="{FF2B5EF4-FFF2-40B4-BE49-F238E27FC236}">
                <a16:creationId xmlns:a16="http://schemas.microsoft.com/office/drawing/2014/main" id="{DC6CC1F6-2DA3-0A4A-8C88-651DB0C4C3A2}"/>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1790F7D-17C0-074B-900E-0B5C5BEA6B2B}" type="slidenum">
              <a:rPr lang="en-US" altLang="en-US" sz="1200"/>
              <a:pPr/>
              <a:t>9</a:t>
            </a:fld>
            <a:endParaRPr lang="en-US" altLang="en-US" sz="1200"/>
          </a:p>
        </p:txBody>
      </p:sp>
    </p:spTree>
    <p:extLst>
      <p:ext uri="{BB962C8B-B14F-4D97-AF65-F5344CB8AC3E}">
        <p14:creationId xmlns:p14="http://schemas.microsoft.com/office/powerpoint/2010/main" val="1107408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A34A6E1E-4D93-8242-871D-1C5940CA79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8" name="Notes Placeholder 2">
            <a:extLst>
              <a:ext uri="{FF2B5EF4-FFF2-40B4-BE49-F238E27FC236}">
                <a16:creationId xmlns:a16="http://schemas.microsoft.com/office/drawing/2014/main" id="{E6982310-7077-4E44-BCF3-2E5FC88F017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t>la 7</a:t>
            </a:r>
          </a:p>
        </p:txBody>
      </p:sp>
      <p:sp>
        <p:nvSpPr>
          <p:cNvPr id="19459" name="Slide Number Placeholder 3">
            <a:extLst>
              <a:ext uri="{FF2B5EF4-FFF2-40B4-BE49-F238E27FC236}">
                <a16:creationId xmlns:a16="http://schemas.microsoft.com/office/drawing/2014/main" id="{DC6CC1F6-2DA3-0A4A-8C88-651DB0C4C3A2}"/>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1790F7D-17C0-074B-900E-0B5C5BEA6B2B}" type="slidenum">
              <a:rPr lang="en-US" altLang="en-US" sz="1200"/>
              <a:pPr/>
              <a:t>10</a:t>
            </a:fld>
            <a:endParaRPr lang="en-US" altLang="en-US" sz="1200"/>
          </a:p>
        </p:txBody>
      </p:sp>
    </p:spTree>
    <p:extLst>
      <p:ext uri="{BB962C8B-B14F-4D97-AF65-F5344CB8AC3E}">
        <p14:creationId xmlns:p14="http://schemas.microsoft.com/office/powerpoint/2010/main" val="3768002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2032199" y="1496484"/>
            <a:ext cx="12193191" cy="3183467"/>
          </a:xfrm>
        </p:spPr>
        <p:txBody>
          <a:bodyPr anchor="b"/>
          <a:lstStyle>
            <a:lvl1pPr algn="ctr">
              <a:defRPr sz="8000"/>
            </a:lvl1pPr>
          </a:lstStyle>
          <a:p>
            <a:r>
              <a:rPr lang="es-ES_tradnl"/>
              <a:t>Clic para editar título</a:t>
            </a:r>
          </a:p>
        </p:txBody>
      </p:sp>
      <p:sp>
        <p:nvSpPr>
          <p:cNvPr id="3" name="Subtítulo 2"/>
          <p:cNvSpPr>
            <a:spLocks noGrp="1"/>
          </p:cNvSpPr>
          <p:nvPr>
            <p:ph type="subTitle" idx="1"/>
          </p:nvPr>
        </p:nvSpPr>
        <p:spPr>
          <a:xfrm>
            <a:off x="2032199" y="4802717"/>
            <a:ext cx="12193191"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5EF928AC-ACAF-5545-85B8-1B90899B0948}" type="datetimeFigureOut">
              <a:rPr lang="es-ES_tradnl" smtClean="0"/>
              <a:t>2/2/21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5EF928AC-ACAF-5545-85B8-1B90899B0948}" type="datetimeFigureOut">
              <a:rPr lang="es-ES_tradnl" smtClean="0"/>
              <a:t>2/2/21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15514566" y="649818"/>
            <a:ext cx="4674057" cy="10331449"/>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1490279" y="649818"/>
            <a:ext cx="13821067" cy="10331449"/>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5EF928AC-ACAF-5545-85B8-1B90899B0948}" type="datetimeFigureOut">
              <a:rPr lang="es-ES_tradnl" smtClean="0"/>
              <a:t>2/2/21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297332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5EF928AC-ACAF-5545-85B8-1B90899B0948}" type="datetimeFigureOut">
              <a:rPr lang="es-ES_tradnl" smtClean="0"/>
              <a:t>2/2/21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213951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109242" y="2279652"/>
            <a:ext cx="14022170" cy="3803649"/>
          </a:xfrm>
        </p:spPr>
        <p:txBody>
          <a:bodyPr anchor="b"/>
          <a:lstStyle>
            <a:lvl1pPr>
              <a:defRPr sz="8000"/>
            </a:lvl1pPr>
          </a:lstStyle>
          <a:p>
            <a:r>
              <a:rPr lang="es-ES_tradnl"/>
              <a:t>Clic para editar título</a:t>
            </a:r>
          </a:p>
        </p:txBody>
      </p:sp>
      <p:sp>
        <p:nvSpPr>
          <p:cNvPr id="3" name="Marcador de texto 2"/>
          <p:cNvSpPr>
            <a:spLocks noGrp="1"/>
          </p:cNvSpPr>
          <p:nvPr>
            <p:ph type="body" idx="1"/>
          </p:nvPr>
        </p:nvSpPr>
        <p:spPr>
          <a:xfrm>
            <a:off x="1109242" y="6119285"/>
            <a:ext cx="1402217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5EF928AC-ACAF-5545-85B8-1B90899B0948}" type="datetimeFigureOut">
              <a:rPr lang="es-ES_tradnl" smtClean="0"/>
              <a:t>2/2/21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1490279" y="3244851"/>
            <a:ext cx="9246503" cy="7736416"/>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10940002" y="3244851"/>
            <a:ext cx="9248621" cy="7736416"/>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5EF928AC-ACAF-5545-85B8-1B90899B0948}" type="datetimeFigureOut">
              <a:rPr lang="es-ES_tradnl" smtClean="0"/>
              <a:t>2/2/21</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1119827" y="486834"/>
            <a:ext cx="14022170" cy="1767417"/>
          </a:xfrm>
        </p:spPr>
        <p:txBody>
          <a:bodyPr/>
          <a:lstStyle/>
          <a:p>
            <a:r>
              <a:rPr lang="es-ES_tradnl"/>
              <a:t>Clic para editar título</a:t>
            </a:r>
          </a:p>
        </p:txBody>
      </p:sp>
      <p:sp>
        <p:nvSpPr>
          <p:cNvPr id="3" name="Marcador de texto 2"/>
          <p:cNvSpPr>
            <a:spLocks noGrp="1"/>
          </p:cNvSpPr>
          <p:nvPr>
            <p:ph type="body" idx="1"/>
          </p:nvPr>
        </p:nvSpPr>
        <p:spPr>
          <a:xfrm>
            <a:off x="1119827" y="2241551"/>
            <a:ext cx="687772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_tradnl"/>
              <a:t>Haga clic para modificar el estilo de texto del patrón</a:t>
            </a:r>
          </a:p>
        </p:txBody>
      </p:sp>
      <p:sp>
        <p:nvSpPr>
          <p:cNvPr id="4" name="Marcador de contenido 3"/>
          <p:cNvSpPr>
            <a:spLocks noGrp="1"/>
          </p:cNvSpPr>
          <p:nvPr>
            <p:ph sz="half" idx="2"/>
          </p:nvPr>
        </p:nvSpPr>
        <p:spPr>
          <a:xfrm>
            <a:off x="1119827" y="3340100"/>
            <a:ext cx="6877721" cy="4912784"/>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8230404" y="2241551"/>
            <a:ext cx="6911592"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8230404" y="3340100"/>
            <a:ext cx="6911592" cy="4912784"/>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5EF928AC-ACAF-5545-85B8-1B90899B0948}" type="datetimeFigureOut">
              <a:rPr lang="es-ES_tradnl" smtClean="0"/>
              <a:t>2/2/21</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5EF928AC-ACAF-5545-85B8-1B90899B0948}" type="datetimeFigureOut">
              <a:rPr lang="es-ES_tradnl" smtClean="0"/>
              <a:t>2/2/21</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EF928AC-ACAF-5545-85B8-1B90899B0948}" type="datetimeFigureOut">
              <a:rPr lang="es-ES_tradnl" smtClean="0"/>
              <a:t>2/2/21</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119827" y="609600"/>
            <a:ext cx="5243495" cy="2133600"/>
          </a:xfrm>
        </p:spPr>
        <p:txBody>
          <a:bodyPr anchor="b"/>
          <a:lstStyle>
            <a:lvl1pPr>
              <a:defRPr sz="4267"/>
            </a:lvl1pPr>
          </a:lstStyle>
          <a:p>
            <a:r>
              <a:rPr lang="es-ES_tradnl"/>
              <a:t>Clic para editar título</a:t>
            </a:r>
          </a:p>
        </p:txBody>
      </p:sp>
      <p:sp>
        <p:nvSpPr>
          <p:cNvPr id="3" name="Marcador de contenido 2"/>
          <p:cNvSpPr>
            <a:spLocks noGrp="1"/>
          </p:cNvSpPr>
          <p:nvPr>
            <p:ph idx="1"/>
          </p:nvPr>
        </p:nvSpPr>
        <p:spPr>
          <a:xfrm>
            <a:off x="6911592" y="1316567"/>
            <a:ext cx="8230404"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1119827" y="2743200"/>
            <a:ext cx="5243495"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5EF928AC-ACAF-5545-85B8-1B90899B0948}" type="datetimeFigureOut">
              <a:rPr lang="es-ES_tradnl" smtClean="0"/>
              <a:t>2/2/21</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119827" y="609600"/>
            <a:ext cx="5243495" cy="2133600"/>
          </a:xfrm>
        </p:spPr>
        <p:txBody>
          <a:bodyPr anchor="b"/>
          <a:lstStyle>
            <a:lvl1pPr>
              <a:defRPr sz="4267"/>
            </a:lvl1pPr>
          </a:lstStyle>
          <a:p>
            <a:r>
              <a:rPr lang="es-ES_tradnl"/>
              <a:t>Clic para editar título</a:t>
            </a:r>
          </a:p>
        </p:txBody>
      </p:sp>
      <p:sp>
        <p:nvSpPr>
          <p:cNvPr id="3" name="Marcador de imagen 2"/>
          <p:cNvSpPr>
            <a:spLocks noGrp="1"/>
          </p:cNvSpPr>
          <p:nvPr>
            <p:ph type="pic" idx="1"/>
          </p:nvPr>
        </p:nvSpPr>
        <p:spPr>
          <a:xfrm>
            <a:off x="6911592" y="1316567"/>
            <a:ext cx="8230404"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s-ES_tradnl"/>
          </a:p>
        </p:txBody>
      </p:sp>
      <p:sp>
        <p:nvSpPr>
          <p:cNvPr id="4" name="Marcador de texto 3"/>
          <p:cNvSpPr>
            <a:spLocks noGrp="1"/>
          </p:cNvSpPr>
          <p:nvPr>
            <p:ph type="body" sz="half" idx="2"/>
          </p:nvPr>
        </p:nvSpPr>
        <p:spPr>
          <a:xfrm>
            <a:off x="1119827" y="2743200"/>
            <a:ext cx="5243495"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5EF928AC-ACAF-5545-85B8-1B90899B0948}" type="datetimeFigureOut">
              <a:rPr lang="es-ES_tradnl" smtClean="0"/>
              <a:t>2/2/21</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1117709" y="486834"/>
            <a:ext cx="14022170" cy="1767417"/>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1117709" y="2434167"/>
            <a:ext cx="14022170" cy="5801784"/>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1117709" y="8475134"/>
            <a:ext cx="3657957"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5EF928AC-ACAF-5545-85B8-1B90899B0948}" type="datetimeFigureOut">
              <a:rPr lang="es-ES_tradnl" smtClean="0"/>
              <a:t>2/2/21</a:t>
            </a:fld>
            <a:endParaRPr lang="es-ES_tradnl"/>
          </a:p>
        </p:txBody>
      </p:sp>
      <p:sp>
        <p:nvSpPr>
          <p:cNvPr id="5" name="Marcador de pie de página 4"/>
          <p:cNvSpPr>
            <a:spLocks noGrp="1"/>
          </p:cNvSpPr>
          <p:nvPr>
            <p:ph type="ftr" sz="quarter" idx="3"/>
          </p:nvPr>
        </p:nvSpPr>
        <p:spPr>
          <a:xfrm>
            <a:off x="5385326" y="8475134"/>
            <a:ext cx="5486936"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11481922" y="8475134"/>
            <a:ext cx="3657957"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39E89BD1-0F93-D043-83D4-A502A1B0003C}" type="slidenum">
              <a:rPr lang="es-ES_tradnl" smtClean="0"/>
              <a:t>‹#›</a:t>
            </a:fld>
            <a:endParaRPr lang="es-ES_tradnl"/>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s-ES_trad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53.emf"/><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57.emf"/><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slide" Target="slide34.xml"/><Relationship Id="rId18" Type="http://schemas.openxmlformats.org/officeDocument/2006/relationships/image" Target="../media/image2.png"/><Relationship Id="rId3" Type="http://schemas.openxmlformats.org/officeDocument/2006/relationships/image" Target="../media/image62.jpg"/><Relationship Id="rId7" Type="http://schemas.openxmlformats.org/officeDocument/2006/relationships/image" Target="../media/image66.jpg"/><Relationship Id="rId12" Type="http://schemas.openxmlformats.org/officeDocument/2006/relationships/image" Target="../media/image70.emf"/><Relationship Id="rId17" Type="http://schemas.openxmlformats.org/officeDocument/2006/relationships/slide" Target="slide43.xml"/><Relationship Id="rId2" Type="http://schemas.openxmlformats.org/officeDocument/2006/relationships/notesSlide" Target="../notesSlides/notesSlide18.xml"/><Relationship Id="rId16" Type="http://schemas.openxmlformats.org/officeDocument/2006/relationships/slide" Target="slide27.xml"/><Relationship Id="rId1" Type="http://schemas.openxmlformats.org/officeDocument/2006/relationships/slideLayout" Target="../slideLayouts/slideLayout6.xml"/><Relationship Id="rId6" Type="http://schemas.openxmlformats.org/officeDocument/2006/relationships/image" Target="../media/image65.jpg"/><Relationship Id="rId11" Type="http://schemas.openxmlformats.org/officeDocument/2006/relationships/image" Target="../media/image69.emf"/><Relationship Id="rId5" Type="http://schemas.openxmlformats.org/officeDocument/2006/relationships/image" Target="../media/image64.jpg"/><Relationship Id="rId15" Type="http://schemas.openxmlformats.org/officeDocument/2006/relationships/slide" Target="slide48.xml"/><Relationship Id="rId10" Type="http://schemas.openxmlformats.org/officeDocument/2006/relationships/slide" Target="slide21.xml"/><Relationship Id="rId4" Type="http://schemas.openxmlformats.org/officeDocument/2006/relationships/image" Target="../media/image63.jpg"/><Relationship Id="rId9" Type="http://schemas.openxmlformats.org/officeDocument/2006/relationships/image" Target="../media/image68.emf"/><Relationship Id="rId14" Type="http://schemas.openxmlformats.org/officeDocument/2006/relationships/slide" Target="slide38.xml"/></Relationships>
</file>

<file path=ppt/slides/_rels/slide21.xml.rels><?xml version="1.0" encoding="UTF-8" standalone="yes"?>
<Relationships xmlns="http://schemas.openxmlformats.org/package/2006/relationships"><Relationship Id="rId8" Type="http://schemas.openxmlformats.org/officeDocument/2006/relationships/slide" Target="slide53.xml"/><Relationship Id="rId13" Type="http://schemas.openxmlformats.org/officeDocument/2006/relationships/image" Target="../media/image2.png"/><Relationship Id="rId3" Type="http://schemas.openxmlformats.org/officeDocument/2006/relationships/image" Target="../media/image71.png"/><Relationship Id="rId7" Type="http://schemas.openxmlformats.org/officeDocument/2006/relationships/image" Target="../media/image74.emf"/><Relationship Id="rId12" Type="http://schemas.openxmlformats.org/officeDocument/2006/relationships/image" Target="../media/image78.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slide" Target="slide20.xml"/><Relationship Id="rId11" Type="http://schemas.openxmlformats.org/officeDocument/2006/relationships/image" Target="../media/image77.emf"/><Relationship Id="rId5" Type="http://schemas.openxmlformats.org/officeDocument/2006/relationships/image" Target="../media/image73.emf"/><Relationship Id="rId10" Type="http://schemas.openxmlformats.org/officeDocument/2006/relationships/image" Target="../media/image76.emf"/><Relationship Id="rId4" Type="http://schemas.openxmlformats.org/officeDocument/2006/relationships/image" Target="../media/image72.emf"/><Relationship Id="rId9" Type="http://schemas.openxmlformats.org/officeDocument/2006/relationships/image" Target="../media/image75.emf"/></Relationships>
</file>

<file path=ppt/slides/_rels/slide22.xml.rels><?xml version="1.0" encoding="UTF-8" standalone="yes"?>
<Relationships xmlns="http://schemas.openxmlformats.org/package/2006/relationships"><Relationship Id="rId3" Type="http://schemas.openxmlformats.org/officeDocument/2006/relationships/image" Target="../media/image79.jpg"/><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image" Target="../media/image74.emf"/><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image" Target="../media/image74.emf"/><Relationship Id="rId4" Type="http://schemas.openxmlformats.org/officeDocument/2006/relationships/slide" Target="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81.jpg"/><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image" Target="../media/image74.emf"/><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image" Target="../media/image74.emf"/><Relationship Id="rId4" Type="http://schemas.openxmlformats.org/officeDocument/2006/relationships/slide" Target="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image" Target="../media/image74.emf"/><Relationship Id="rId4" Type="http://schemas.openxmlformats.org/officeDocument/2006/relationships/slide" Target="slide20.xml"/></Relationships>
</file>

<file path=ppt/slides/_rels/slide27.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84.png"/><Relationship Id="rId7" Type="http://schemas.openxmlformats.org/officeDocument/2006/relationships/image" Target="../media/image88.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7.emf"/><Relationship Id="rId11" Type="http://schemas.openxmlformats.org/officeDocument/2006/relationships/image" Target="../media/image2.png"/><Relationship Id="rId5" Type="http://schemas.openxmlformats.org/officeDocument/2006/relationships/image" Target="../media/image86.emf"/><Relationship Id="rId10" Type="http://schemas.openxmlformats.org/officeDocument/2006/relationships/slide" Target="slide53.xml"/><Relationship Id="rId4" Type="http://schemas.openxmlformats.org/officeDocument/2006/relationships/image" Target="../media/image85.emf"/><Relationship Id="rId9" Type="http://schemas.openxmlformats.org/officeDocument/2006/relationships/image" Target="../media/image74.emf"/></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image" Target="../media/image2.png"/><Relationship Id="rId4" Type="http://schemas.openxmlformats.org/officeDocument/2006/relationships/image" Target="../media/image74.emf"/></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image" Target="../media/image2.png"/><Relationship Id="rId4" Type="http://schemas.openxmlformats.org/officeDocument/2006/relationships/image" Target="../media/image74.emf"/></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jpeg"/><Relationship Id="rId7"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image" Target="../media/image2.png"/><Relationship Id="rId4" Type="http://schemas.openxmlformats.org/officeDocument/2006/relationships/image" Target="../media/image74.emf"/></Relationships>
</file>

<file path=ppt/slides/_rels/slide3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image" Target="../media/image2.png"/><Relationship Id="rId4" Type="http://schemas.openxmlformats.org/officeDocument/2006/relationships/image" Target="../media/image74.emf"/></Relationships>
</file>

<file path=ppt/slides/_rels/slide3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image" Target="../media/image2.png"/><Relationship Id="rId4" Type="http://schemas.openxmlformats.org/officeDocument/2006/relationships/image" Target="../media/image74.emf"/></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image" Target="../media/image2.png"/><Relationship Id="rId4" Type="http://schemas.openxmlformats.org/officeDocument/2006/relationships/image" Target="../media/image74.emf"/></Relationships>
</file>

<file path=ppt/slides/_rels/slide34.xml.rels><?xml version="1.0" encoding="UTF-8" standalone="yes"?>
<Relationships xmlns="http://schemas.openxmlformats.org/package/2006/relationships"><Relationship Id="rId8" Type="http://schemas.openxmlformats.org/officeDocument/2006/relationships/slide" Target="slide53.xml"/><Relationship Id="rId3" Type="http://schemas.openxmlformats.org/officeDocument/2006/relationships/image" Target="../media/image95.png"/><Relationship Id="rId7" Type="http://schemas.openxmlformats.org/officeDocument/2006/relationships/image" Target="../media/image74.em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image" Target="../media/image97.png"/><Relationship Id="rId4" Type="http://schemas.openxmlformats.org/officeDocument/2006/relationships/image" Target="../media/image96.emf"/><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image" Target="../media/image74.emf"/><Relationship Id="rId4" Type="http://schemas.openxmlformats.org/officeDocument/2006/relationships/slide" Target="slide20.xml"/></Relationships>
</file>

<file path=ppt/slides/_rels/slide36.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image" Target="../media/image74.emf"/><Relationship Id="rId4" Type="http://schemas.openxmlformats.org/officeDocument/2006/relationships/slide" Target="slide20.xml"/></Relationships>
</file>

<file path=ppt/slides/_rels/slide37.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image" Target="../media/image74.emf"/><Relationship Id="rId4" Type="http://schemas.openxmlformats.org/officeDocument/2006/relationships/slide" Target="slide20.xml"/></Relationships>
</file>

<file path=ppt/slides/_rels/slide38.xml.rels><?xml version="1.0" encoding="UTF-8" standalone="yes"?>
<Relationships xmlns="http://schemas.openxmlformats.org/package/2006/relationships"><Relationship Id="rId8" Type="http://schemas.openxmlformats.org/officeDocument/2006/relationships/image" Target="../media/image106.emf"/><Relationship Id="rId13" Type="http://schemas.openxmlformats.org/officeDocument/2006/relationships/slide" Target="slide53.xml"/><Relationship Id="rId3" Type="http://schemas.openxmlformats.org/officeDocument/2006/relationships/image" Target="../media/image101.png"/><Relationship Id="rId7" Type="http://schemas.openxmlformats.org/officeDocument/2006/relationships/image" Target="../media/image105.emf"/><Relationship Id="rId12" Type="http://schemas.openxmlformats.org/officeDocument/2006/relationships/image" Target="../media/image74.emf"/><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04.emf"/><Relationship Id="rId11" Type="http://schemas.openxmlformats.org/officeDocument/2006/relationships/slide" Target="slide20.xml"/><Relationship Id="rId5" Type="http://schemas.openxmlformats.org/officeDocument/2006/relationships/image" Target="../media/image103.emf"/><Relationship Id="rId10" Type="http://schemas.openxmlformats.org/officeDocument/2006/relationships/image" Target="../media/image108.emf"/><Relationship Id="rId4" Type="http://schemas.openxmlformats.org/officeDocument/2006/relationships/image" Target="../media/image102.emf"/><Relationship Id="rId9" Type="http://schemas.openxmlformats.org/officeDocument/2006/relationships/image" Target="../media/image107.emf"/><Relationship Id="rId1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09.jpg"/><Relationship Id="rId7"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image" Target="../media/image74.emf"/><Relationship Id="rId4" Type="http://schemas.openxmlformats.org/officeDocument/2006/relationships/slide" Target="slide20.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10.JPG"/><Relationship Id="rId7"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image" Target="../media/image74.emf"/><Relationship Id="rId4" Type="http://schemas.openxmlformats.org/officeDocument/2006/relationships/slide" Target="slide20.xml"/></Relationships>
</file>

<file path=ppt/slides/_rels/slide41.xml.rels><?xml version="1.0" encoding="UTF-8" standalone="yes"?>
<Relationships xmlns="http://schemas.openxmlformats.org/package/2006/relationships"><Relationship Id="rId3" Type="http://schemas.openxmlformats.org/officeDocument/2006/relationships/image" Target="../media/image111.JPG"/><Relationship Id="rId7"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image" Target="../media/image74.emf"/><Relationship Id="rId4" Type="http://schemas.openxmlformats.org/officeDocument/2006/relationships/slide" Target="slide20.xml"/></Relationships>
</file>

<file path=ppt/slides/_rels/slide42.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image" Target="../media/image74.emf"/><Relationship Id="rId4" Type="http://schemas.openxmlformats.org/officeDocument/2006/relationships/slide" Target="slide20.xml"/></Relationships>
</file>

<file path=ppt/slides/_rels/slide43.xml.rels><?xml version="1.0" encoding="UTF-8" standalone="yes"?>
<Relationships xmlns="http://schemas.openxmlformats.org/package/2006/relationships"><Relationship Id="rId8" Type="http://schemas.openxmlformats.org/officeDocument/2006/relationships/image" Target="../media/image118.emf"/><Relationship Id="rId13" Type="http://schemas.openxmlformats.org/officeDocument/2006/relationships/image" Target="../media/image2.png"/><Relationship Id="rId3" Type="http://schemas.openxmlformats.org/officeDocument/2006/relationships/image" Target="../media/image113.png"/><Relationship Id="rId7" Type="http://schemas.openxmlformats.org/officeDocument/2006/relationships/image" Target="../media/image117.emf"/><Relationship Id="rId12" Type="http://schemas.openxmlformats.org/officeDocument/2006/relationships/slide" Target="slide53.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16.emf"/><Relationship Id="rId11" Type="http://schemas.openxmlformats.org/officeDocument/2006/relationships/image" Target="../media/image74.emf"/><Relationship Id="rId5" Type="http://schemas.openxmlformats.org/officeDocument/2006/relationships/image" Target="../media/image115.emf"/><Relationship Id="rId10" Type="http://schemas.openxmlformats.org/officeDocument/2006/relationships/slide" Target="slide20.xml"/><Relationship Id="rId4" Type="http://schemas.openxmlformats.org/officeDocument/2006/relationships/image" Target="../media/image114.emf"/><Relationship Id="rId9" Type="http://schemas.openxmlformats.org/officeDocument/2006/relationships/image" Target="../media/image119.emf"/></Relationships>
</file>

<file path=ppt/slides/_rels/slide44.xml.rels><?xml version="1.0" encoding="UTF-8" standalone="yes"?>
<Relationships xmlns="http://schemas.openxmlformats.org/package/2006/relationships"><Relationship Id="rId3" Type="http://schemas.openxmlformats.org/officeDocument/2006/relationships/image" Target="../media/image120.jpg"/><Relationship Id="rId7"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image" Target="../media/image74.emf"/><Relationship Id="rId4" Type="http://schemas.openxmlformats.org/officeDocument/2006/relationships/slide" Target="slide20.xml"/></Relationships>
</file>

<file path=ppt/slides/_rels/slide45.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image" Target="../media/image74.emf"/><Relationship Id="rId4" Type="http://schemas.openxmlformats.org/officeDocument/2006/relationships/slide" Target="slide20.xml"/></Relationships>
</file>

<file path=ppt/slides/_rels/slide46.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image" Target="../media/image74.emf"/><Relationship Id="rId4" Type="http://schemas.openxmlformats.org/officeDocument/2006/relationships/slide" Target="slide20.xml"/></Relationships>
</file>

<file path=ppt/slides/_rels/slide47.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image" Target="../media/image74.emf"/><Relationship Id="rId4" Type="http://schemas.openxmlformats.org/officeDocument/2006/relationships/slide" Target="slide20.xml"/></Relationships>
</file>

<file path=ppt/slides/_rels/slide48.xml.rels><?xml version="1.0" encoding="UTF-8" standalone="yes"?>
<Relationships xmlns="http://schemas.openxmlformats.org/package/2006/relationships"><Relationship Id="rId8" Type="http://schemas.openxmlformats.org/officeDocument/2006/relationships/slide" Target="slide53.xml"/><Relationship Id="rId3" Type="http://schemas.openxmlformats.org/officeDocument/2006/relationships/image" Target="../media/image124.png"/><Relationship Id="rId7" Type="http://schemas.openxmlformats.org/officeDocument/2006/relationships/image" Target="../media/image74.emf"/><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image" Target="../media/image126.emf"/><Relationship Id="rId4" Type="http://schemas.openxmlformats.org/officeDocument/2006/relationships/image" Target="../media/image125.emf"/><Relationship Id="rId9"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27.jpg"/><Relationship Id="rId7"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image" Target="../media/image74.emf"/><Relationship Id="rId4" Type="http://schemas.openxmlformats.org/officeDocument/2006/relationships/slide" Target="slide20.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emf"/><Relationship Id="rId5" Type="http://schemas.openxmlformats.org/officeDocument/2006/relationships/image" Target="../media/image14.png"/><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128.jpg"/><Relationship Id="rId7"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image" Target="../media/image74.emf"/><Relationship Id="rId4" Type="http://schemas.openxmlformats.org/officeDocument/2006/relationships/slide" Target="slide20.xml"/></Relationships>
</file>

<file path=ppt/slides/_rels/slide51.xml.rels><?xml version="1.0" encoding="UTF-8" standalone="yes"?>
<Relationships xmlns="http://schemas.openxmlformats.org/package/2006/relationships"><Relationship Id="rId3" Type="http://schemas.openxmlformats.org/officeDocument/2006/relationships/image" Target="../media/image129.jpg"/><Relationship Id="rId7"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image" Target="../media/image74.emf"/><Relationship Id="rId4" Type="http://schemas.openxmlformats.org/officeDocument/2006/relationships/slide" Target="slide20.xml"/></Relationships>
</file>

<file path=ppt/slides/_rels/slide52.xml.rels><?xml version="1.0" encoding="UTF-8" standalone="yes"?>
<Relationships xmlns="http://schemas.openxmlformats.org/package/2006/relationships"><Relationship Id="rId3" Type="http://schemas.openxmlformats.org/officeDocument/2006/relationships/image" Target="../media/image130.jpg"/><Relationship Id="rId7"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slide" Target="slide53.xml"/><Relationship Id="rId5" Type="http://schemas.openxmlformats.org/officeDocument/2006/relationships/image" Target="../media/image74.emf"/><Relationship Id="rId4" Type="http://schemas.openxmlformats.org/officeDocument/2006/relationships/slide" Target="slide20.xml"/></Relationships>
</file>

<file path=ppt/slides/_rels/slide53.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0.png"/><Relationship Id="rId2" Type="http://schemas.openxmlformats.org/officeDocument/2006/relationships/image" Target="../media/image131.jpeg"/><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54.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0.png"/><Relationship Id="rId2" Type="http://schemas.openxmlformats.org/officeDocument/2006/relationships/image" Target="../media/image136.jpeg"/><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55.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2.emf"/><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56.xml.rels><?xml version="1.0" encoding="UTF-8" standalone="yes"?>
<Relationships xmlns="http://schemas.openxmlformats.org/package/2006/relationships"><Relationship Id="rId3" Type="http://schemas.openxmlformats.org/officeDocument/2006/relationships/image" Target="../media/image144.jpeg"/><Relationship Id="rId7" Type="http://schemas.openxmlformats.org/officeDocument/2006/relationships/image" Target="../media/image142.emf"/><Relationship Id="rId2" Type="http://schemas.openxmlformats.org/officeDocument/2006/relationships/image" Target="../media/image143.tiff"/><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46.png"/><Relationship Id="rId4" Type="http://schemas.openxmlformats.org/officeDocument/2006/relationships/image" Target="../media/image145.jpeg"/></Relationships>
</file>

<file path=ppt/slides/_rels/slide57.xml.rels><?xml version="1.0" encoding="UTF-8" standalone="yes"?>
<Relationships xmlns="http://schemas.openxmlformats.org/package/2006/relationships"><Relationship Id="rId3" Type="http://schemas.openxmlformats.org/officeDocument/2006/relationships/image" Target="../media/image149.jpeg"/><Relationship Id="rId7" Type="http://schemas.openxmlformats.org/officeDocument/2006/relationships/image" Target="../media/image142.emf"/><Relationship Id="rId2" Type="http://schemas.openxmlformats.org/officeDocument/2006/relationships/image" Target="../media/image148.jpeg"/><Relationship Id="rId1" Type="http://schemas.openxmlformats.org/officeDocument/2006/relationships/slideLayout" Target="../slideLayouts/slideLayout7.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png"/></Relationships>
</file>

<file path=ppt/slides/_rels/slide58.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42.emf"/><Relationship Id="rId2" Type="http://schemas.openxmlformats.org/officeDocument/2006/relationships/image" Target="../media/image153.jpeg"/><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jpeg"/><Relationship Id="rId4" Type="http://schemas.openxmlformats.org/officeDocument/2006/relationships/image" Target="../media/image155.png"/></Relationships>
</file>

<file path=ppt/slides/_rels/slide59.xml.rels><?xml version="1.0" encoding="UTF-8" standalone="yes"?>
<Relationships xmlns="http://schemas.openxmlformats.org/package/2006/relationships"><Relationship Id="rId3" Type="http://schemas.openxmlformats.org/officeDocument/2006/relationships/image" Target="../media/image159.jpeg"/><Relationship Id="rId7" Type="http://schemas.openxmlformats.org/officeDocument/2006/relationships/image" Target="../media/image142.emf"/><Relationship Id="rId2" Type="http://schemas.openxmlformats.org/officeDocument/2006/relationships/image" Target="../media/image158.jpeg"/><Relationship Id="rId1" Type="http://schemas.openxmlformats.org/officeDocument/2006/relationships/slideLayout" Target="../slideLayouts/slideLayout7.xml"/><Relationship Id="rId6" Type="http://schemas.openxmlformats.org/officeDocument/2006/relationships/image" Target="../media/image162.jpeg"/><Relationship Id="rId5" Type="http://schemas.openxmlformats.org/officeDocument/2006/relationships/image" Target="../media/image161.png"/><Relationship Id="rId4" Type="http://schemas.openxmlformats.org/officeDocument/2006/relationships/image" Target="../media/image160.jpeg"/></Relationships>
</file>

<file path=ppt/slides/_rels/slide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60.xml.rels><?xml version="1.0" encoding="UTF-8" standalone="yes"?>
<Relationships xmlns="http://schemas.openxmlformats.org/package/2006/relationships"><Relationship Id="rId3" Type="http://schemas.openxmlformats.org/officeDocument/2006/relationships/image" Target="../media/image164.jpeg"/><Relationship Id="rId7" Type="http://schemas.openxmlformats.org/officeDocument/2006/relationships/image" Target="../media/image142.emf"/><Relationship Id="rId2" Type="http://schemas.openxmlformats.org/officeDocument/2006/relationships/image" Target="../media/image163.jpe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jpeg"/><Relationship Id="rId4" Type="http://schemas.openxmlformats.org/officeDocument/2006/relationships/image" Target="../media/image165.png"/></Relationships>
</file>

<file path=ppt/slides/_rels/slide61.xml.rels><?xml version="1.0" encoding="UTF-8" standalone="yes"?>
<Relationships xmlns="http://schemas.openxmlformats.org/package/2006/relationships"><Relationship Id="rId3" Type="http://schemas.openxmlformats.org/officeDocument/2006/relationships/image" Target="../media/image169.jpeg"/><Relationship Id="rId7" Type="http://schemas.openxmlformats.org/officeDocument/2006/relationships/image" Target="../media/image142.emf"/><Relationship Id="rId2" Type="http://schemas.openxmlformats.org/officeDocument/2006/relationships/image" Target="../media/image168.png"/><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62.xml.rels><?xml version="1.0" encoding="UTF-8" standalone="yes"?>
<Relationships xmlns="http://schemas.openxmlformats.org/package/2006/relationships"><Relationship Id="rId8" Type="http://schemas.openxmlformats.org/officeDocument/2006/relationships/image" Target="../media/image178.emf"/><Relationship Id="rId3" Type="http://schemas.openxmlformats.org/officeDocument/2006/relationships/image" Target="../media/image173.emf"/><Relationship Id="rId7" Type="http://schemas.openxmlformats.org/officeDocument/2006/relationships/image" Target="../media/image177.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76.jpeg"/><Relationship Id="rId5" Type="http://schemas.openxmlformats.org/officeDocument/2006/relationships/image" Target="../media/image175.emf"/><Relationship Id="rId10" Type="http://schemas.openxmlformats.org/officeDocument/2006/relationships/image" Target="../media/image10.png"/><Relationship Id="rId4" Type="http://schemas.openxmlformats.org/officeDocument/2006/relationships/image" Target="../media/image174.png"/><Relationship Id="rId9" Type="http://schemas.openxmlformats.org/officeDocument/2006/relationships/image" Target="../media/image179.emf"/></Relationships>
</file>

<file path=ppt/slides/_rels/slide63.xml.rels><?xml version="1.0" encoding="UTF-8" standalone="yes"?>
<Relationships xmlns="http://schemas.openxmlformats.org/package/2006/relationships"><Relationship Id="rId8" Type="http://schemas.openxmlformats.org/officeDocument/2006/relationships/hyperlink" Target="https://www.linkedin.com/company/techint-engenharia-e-constru-o/" TargetMode="External"/><Relationship Id="rId3" Type="http://schemas.openxmlformats.org/officeDocument/2006/relationships/image" Target="../media/image1.png"/><Relationship Id="rId7" Type="http://schemas.openxmlformats.org/officeDocument/2006/relationships/hyperlink" Target="https://twitter.com/techintec?lang=es" TargetMode="External"/><Relationship Id="rId12" Type="http://schemas.openxmlformats.org/officeDocument/2006/relationships/hyperlink" Target="https://www.instagram.com/techintec/?hl=es-lav"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80.emf"/><Relationship Id="rId11" Type="http://schemas.openxmlformats.org/officeDocument/2006/relationships/image" Target="../media/image181.png"/><Relationship Id="rId5" Type="http://schemas.openxmlformats.org/officeDocument/2006/relationships/hyperlink" Target="https://es-la.facebook.com/TechintEC/" TargetMode="External"/><Relationship Id="rId10" Type="http://schemas.openxmlformats.org/officeDocument/2006/relationships/image" Target="../media/image2.png"/><Relationship Id="rId4" Type="http://schemas.openxmlformats.org/officeDocument/2006/relationships/hyperlink" Target="http://www.techint-ingenieria.com/" TargetMode="External"/><Relationship Id="rId9" Type="http://schemas.openxmlformats.org/officeDocument/2006/relationships/hyperlink" Target="https://www.youtube.com/user/techint"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8.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 Id="rId9" Type="http://schemas.openxmlformats.org/officeDocument/2006/relationships/image" Target="../media/image40.emf"/></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2.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92FC31-4801-F84C-ACD7-8C8B4659E0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6257588" cy="9153643"/>
          </a:xfrm>
          <a:prstGeom prst="rect">
            <a:avLst/>
          </a:prstGeom>
        </p:spPr>
      </p:pic>
      <p:sp>
        <p:nvSpPr>
          <p:cNvPr id="2" name="Rectangle 1">
            <a:extLst>
              <a:ext uri="{FF2B5EF4-FFF2-40B4-BE49-F238E27FC236}">
                <a16:creationId xmlns:a16="http://schemas.microsoft.com/office/drawing/2014/main" id="{42D56378-3D4D-8B48-9021-D665CFCDCB40}"/>
              </a:ext>
            </a:extLst>
          </p:cNvPr>
          <p:cNvSpPr/>
          <p:nvPr/>
        </p:nvSpPr>
        <p:spPr>
          <a:xfrm>
            <a:off x="7805930" y="0"/>
            <a:ext cx="8451658" cy="9153643"/>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B65A484-A6E2-3F4C-8FE0-40BFC6C4CC2C}"/>
              </a:ext>
            </a:extLst>
          </p:cNvPr>
          <p:cNvCxnSpPr/>
          <p:nvPr/>
        </p:nvCxnSpPr>
        <p:spPr>
          <a:xfrm>
            <a:off x="8909416" y="5846618"/>
            <a:ext cx="1623921"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0515127-78CA-5B4A-9925-610668C0740B}"/>
              </a:ext>
            </a:extLst>
          </p:cNvPr>
          <p:cNvSpPr txBox="1"/>
          <p:nvPr/>
        </p:nvSpPr>
        <p:spPr>
          <a:xfrm>
            <a:off x="8813164" y="1833477"/>
            <a:ext cx="6133771" cy="1631216"/>
          </a:xfrm>
          <a:prstGeom prst="rect">
            <a:avLst/>
          </a:prstGeom>
          <a:noFill/>
        </p:spPr>
        <p:txBody>
          <a:bodyPr wrap="square" rtlCol="0">
            <a:spAutoFit/>
          </a:bodyPr>
          <a:lstStyle/>
          <a:p>
            <a:r>
              <a:rPr lang="es-ES" sz="10000" b="1" dirty="0">
                <a:solidFill>
                  <a:schemeClr val="bg1"/>
                </a:solidFill>
                <a:latin typeface="Calibri" panose="020F0502020204030204" pitchFamily="34" charset="0"/>
                <a:cs typeface="Calibri" panose="020F0502020204030204" pitchFamily="34" charset="0"/>
              </a:rPr>
              <a:t>BUILDING</a:t>
            </a:r>
            <a:endParaRPr lang="en-US" sz="10000" b="1" dirty="0">
              <a:solidFill>
                <a:schemeClr val="bg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C80E675-15B5-0F42-99C3-C4FB569839E8}"/>
              </a:ext>
            </a:extLst>
          </p:cNvPr>
          <p:cNvSpPr txBox="1"/>
          <p:nvPr/>
        </p:nvSpPr>
        <p:spPr>
          <a:xfrm>
            <a:off x="8813164" y="3176646"/>
            <a:ext cx="7828916" cy="1631216"/>
          </a:xfrm>
          <a:prstGeom prst="rect">
            <a:avLst/>
          </a:prstGeom>
          <a:noFill/>
        </p:spPr>
        <p:txBody>
          <a:bodyPr wrap="square" rtlCol="0">
            <a:spAutoFit/>
          </a:bodyPr>
          <a:lstStyle/>
          <a:p>
            <a:r>
              <a:rPr lang="es-ES" sz="10000" b="1" dirty="0">
                <a:solidFill>
                  <a:schemeClr val="bg1"/>
                </a:solidFill>
                <a:latin typeface="Calibri" panose="020F0502020204030204" pitchFamily="34" charset="0"/>
                <a:cs typeface="Calibri" panose="020F0502020204030204" pitchFamily="34" charset="0"/>
              </a:rPr>
              <a:t>THE FUTURE</a:t>
            </a:r>
            <a:endParaRPr lang="en-US" sz="10000" b="1" dirty="0">
              <a:solidFill>
                <a:schemeClr val="bg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18F1215-9782-EB46-92B0-9E617814A1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71849" y="6453736"/>
            <a:ext cx="3071091" cy="946727"/>
          </a:xfrm>
          <a:prstGeom prst="rect">
            <a:avLst/>
          </a:prstGeom>
        </p:spPr>
      </p:pic>
    </p:spTree>
    <p:extLst>
      <p:ext uri="{BB962C8B-B14F-4D97-AF65-F5344CB8AC3E}">
        <p14:creationId xmlns:p14="http://schemas.microsoft.com/office/powerpoint/2010/main" val="175183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3CA993-780D-0C4B-9B51-5734CBD507CB}"/>
              </a:ext>
            </a:extLst>
          </p:cNvPr>
          <p:cNvPicPr>
            <a:picLocks noChangeAspect="1"/>
          </p:cNvPicPr>
          <p:nvPr/>
        </p:nvPicPr>
        <p:blipFill>
          <a:blip r:embed="rId3"/>
          <a:stretch>
            <a:fillRect/>
          </a:stretch>
        </p:blipFill>
        <p:spPr>
          <a:xfrm>
            <a:off x="9556445" y="3777941"/>
            <a:ext cx="4406900" cy="4406900"/>
          </a:xfrm>
          <a:prstGeom prst="rect">
            <a:avLst/>
          </a:prstGeom>
        </p:spPr>
      </p:pic>
      <p:sp>
        <p:nvSpPr>
          <p:cNvPr id="36" name="Rectangle 35">
            <a:extLst>
              <a:ext uri="{FF2B5EF4-FFF2-40B4-BE49-F238E27FC236}">
                <a16:creationId xmlns:a16="http://schemas.microsoft.com/office/drawing/2014/main" id="{0D3D995B-272F-8D47-A372-D1CA964769B1}"/>
              </a:ext>
            </a:extLst>
          </p:cNvPr>
          <p:cNvSpPr/>
          <p:nvPr/>
        </p:nvSpPr>
        <p:spPr>
          <a:xfrm>
            <a:off x="0" y="0"/>
            <a:ext cx="16257588" cy="20782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a:solidFill>
                <a:schemeClr val="accent5"/>
              </a:solidFill>
            </a:endParaRPr>
          </a:p>
        </p:txBody>
      </p:sp>
      <p:sp>
        <p:nvSpPr>
          <p:cNvPr id="34" name="Rectangle 33">
            <a:extLst>
              <a:ext uri="{FF2B5EF4-FFF2-40B4-BE49-F238E27FC236}">
                <a16:creationId xmlns:a16="http://schemas.microsoft.com/office/drawing/2014/main" id="{9DE998E8-8B7D-014C-B02D-1953C0F0F321}"/>
              </a:ext>
            </a:extLst>
          </p:cNvPr>
          <p:cNvSpPr/>
          <p:nvPr/>
        </p:nvSpPr>
        <p:spPr>
          <a:xfrm>
            <a:off x="1" y="2078224"/>
            <a:ext cx="6735334" cy="7065776"/>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adroTexto 78">
            <a:extLst>
              <a:ext uri="{FF2B5EF4-FFF2-40B4-BE49-F238E27FC236}">
                <a16:creationId xmlns:a16="http://schemas.microsoft.com/office/drawing/2014/main" id="{E7CEC4A4-119A-AB44-85FE-17016662426B}"/>
              </a:ext>
            </a:extLst>
          </p:cNvPr>
          <p:cNvSpPr txBox="1"/>
          <p:nvPr/>
        </p:nvSpPr>
        <p:spPr>
          <a:xfrm>
            <a:off x="877545" y="617522"/>
            <a:ext cx="9253426" cy="707886"/>
          </a:xfrm>
          <a:prstGeom prst="rect">
            <a:avLst/>
          </a:prstGeom>
          <a:noFill/>
        </p:spPr>
        <p:txBody>
          <a:bodyPr wrap="square" rtlCol="0">
            <a:spAutoFit/>
          </a:bodyPr>
          <a:lstStyle/>
          <a:p>
            <a:pPr defTabSz="1219170">
              <a:defRPr/>
            </a:pPr>
            <a:r>
              <a:rPr lang="en-US" sz="4000" b="1" kern="0" dirty="0" err="1">
                <a:solidFill>
                  <a:schemeClr val="bg1"/>
                </a:solidFill>
                <a:latin typeface="Calibri" panose="020F0502020204030204" pitchFamily="34" charset="0"/>
                <a:ea typeface="Open Sans Light" panose="020B0306030504020204" pitchFamily="34" charset="0"/>
                <a:cs typeface="Calibri" panose="020F0502020204030204" pitchFamily="34" charset="0"/>
              </a:rPr>
              <a:t>Techint</a:t>
            </a:r>
            <a:r>
              <a:rPr lang="en-US" sz="40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 is all about its human capital</a:t>
            </a:r>
            <a:endParaRPr lang="es-ES" sz="40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endParaRPr>
          </a:p>
        </p:txBody>
      </p:sp>
      <p:sp>
        <p:nvSpPr>
          <p:cNvPr id="54" name="TextBox 8">
            <a:extLst>
              <a:ext uri="{FF2B5EF4-FFF2-40B4-BE49-F238E27FC236}">
                <a16:creationId xmlns:a16="http://schemas.microsoft.com/office/drawing/2014/main" id="{46ED3F93-EAAF-004F-ABD7-DEDCF6564379}"/>
              </a:ext>
            </a:extLst>
          </p:cNvPr>
          <p:cNvSpPr txBox="1">
            <a:spLocks noChangeArrowheads="1"/>
          </p:cNvSpPr>
          <p:nvPr/>
        </p:nvSpPr>
        <p:spPr bwMode="auto">
          <a:xfrm>
            <a:off x="2250397" y="2721813"/>
            <a:ext cx="2984500" cy="842433"/>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buClr>
                <a:schemeClr val="accent1"/>
              </a:buClr>
              <a:defRPr/>
            </a:pPr>
            <a:r>
              <a:rPr lang="en-US" altLang="en-US" sz="3200" b="1" dirty="0">
                <a:solidFill>
                  <a:schemeClr val="accent2"/>
                </a:solidFill>
                <a:cs typeface="Calibri" panose="020F0502020204030204" pitchFamily="34" charset="0"/>
              </a:rPr>
              <a:t>+43 million </a:t>
            </a:r>
            <a:br>
              <a:rPr lang="en-US" altLang="en-US" sz="3200" b="1" dirty="0">
                <a:solidFill>
                  <a:schemeClr val="bg2"/>
                </a:solidFill>
                <a:cs typeface="Calibri" panose="020F0502020204030204" pitchFamily="34" charset="0"/>
              </a:rPr>
            </a:br>
            <a:r>
              <a:rPr lang="en-US" altLang="en-US" sz="1867" dirty="0">
                <a:cs typeface="Calibri" panose="020F0502020204030204" pitchFamily="34" charset="0"/>
              </a:rPr>
              <a:t>man hours worked</a:t>
            </a:r>
          </a:p>
        </p:txBody>
      </p:sp>
      <p:sp>
        <p:nvSpPr>
          <p:cNvPr id="60" name="TextBox 8">
            <a:extLst>
              <a:ext uri="{FF2B5EF4-FFF2-40B4-BE49-F238E27FC236}">
                <a16:creationId xmlns:a16="http://schemas.microsoft.com/office/drawing/2014/main" id="{80A26478-EC88-1E43-B656-DBB5090E26D3}"/>
              </a:ext>
            </a:extLst>
          </p:cNvPr>
          <p:cNvSpPr txBox="1">
            <a:spLocks noChangeArrowheads="1"/>
          </p:cNvSpPr>
          <p:nvPr/>
        </p:nvSpPr>
        <p:spPr bwMode="auto">
          <a:xfrm>
            <a:off x="2269447" y="4433341"/>
            <a:ext cx="2834217" cy="105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defTabSz="1219170">
              <a:spcBef>
                <a:spcPct val="0"/>
              </a:spcBef>
              <a:buSzTx/>
              <a:buNone/>
            </a:pPr>
            <a:r>
              <a:rPr lang="en-US" altLang="en-US" sz="3200" b="1" dirty="0">
                <a:solidFill>
                  <a:schemeClr val="accent2"/>
                </a:solidFill>
                <a:latin typeface="Calibri" panose="020F0502020204030204" pitchFamily="34" charset="0"/>
                <a:cs typeface="Calibri" panose="020F0502020204030204" pitchFamily="34" charset="0"/>
              </a:rPr>
              <a:t>+146,000 hours </a:t>
            </a:r>
            <a:br>
              <a:rPr lang="en-US" altLang="en-US" sz="3200" b="1" dirty="0">
                <a:solidFill>
                  <a:schemeClr val="bg2"/>
                </a:solidFill>
                <a:latin typeface="Calibri" panose="020F0502020204030204" pitchFamily="34" charset="0"/>
                <a:cs typeface="Calibri" panose="020F0502020204030204" pitchFamily="34" charset="0"/>
              </a:rPr>
            </a:br>
            <a:r>
              <a:rPr lang="en-US" altLang="en-US" sz="1867" dirty="0">
                <a:latin typeface="Calibri" panose="020F0502020204030204" pitchFamily="34" charset="0"/>
                <a:cs typeface="Calibri" panose="020F0502020204030204" pitchFamily="34" charset="0"/>
              </a:rPr>
              <a:t>of training </a:t>
            </a:r>
          </a:p>
        </p:txBody>
      </p:sp>
      <p:sp>
        <p:nvSpPr>
          <p:cNvPr id="69" name="TextBox 8">
            <a:extLst>
              <a:ext uri="{FF2B5EF4-FFF2-40B4-BE49-F238E27FC236}">
                <a16:creationId xmlns:a16="http://schemas.microsoft.com/office/drawing/2014/main" id="{9F7F28AC-7D69-9143-9684-804480C51B5D}"/>
              </a:ext>
            </a:extLst>
          </p:cNvPr>
          <p:cNvSpPr txBox="1">
            <a:spLocks noChangeArrowheads="1"/>
          </p:cNvSpPr>
          <p:nvPr/>
        </p:nvSpPr>
        <p:spPr bwMode="auto">
          <a:xfrm>
            <a:off x="2250396" y="5979499"/>
            <a:ext cx="3149600" cy="872067"/>
          </a:xfrm>
          <a:prstGeom prst="rect">
            <a:avLst/>
          </a:prstGeom>
          <a:noFill/>
          <a:ln>
            <a:noFill/>
          </a:ln>
        </p:spPr>
        <p:txBody>
          <a:bodyPr lIns="0" tIns="0" rIns="0" bIns="0"/>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defTabSz="1219170">
              <a:spcBef>
                <a:spcPct val="0"/>
              </a:spcBef>
              <a:buSzTx/>
              <a:buNone/>
              <a:defRPr/>
            </a:pPr>
            <a:r>
              <a:rPr lang="en-US" altLang="en-US" sz="3200" b="1" dirty="0">
                <a:solidFill>
                  <a:schemeClr val="accent2"/>
                </a:solidFill>
                <a:latin typeface="Calibri" panose="020F0502020204030204" pitchFamily="34" charset="0"/>
                <a:cs typeface="Calibri" panose="020F0502020204030204" pitchFamily="34" charset="0"/>
              </a:rPr>
              <a:t>+15,000</a:t>
            </a:r>
            <a:r>
              <a:rPr lang="en-US" altLang="en-US" sz="3200" dirty="0">
                <a:solidFill>
                  <a:schemeClr val="bg2"/>
                </a:solidFill>
                <a:latin typeface="Calibri" panose="020F0502020204030204" pitchFamily="34" charset="0"/>
                <a:cs typeface="Calibri" panose="020F0502020204030204" pitchFamily="34" charset="0"/>
              </a:rPr>
              <a:t> </a:t>
            </a:r>
            <a:br>
              <a:rPr lang="en-US" altLang="en-US" sz="2667" dirty="0">
                <a:solidFill>
                  <a:schemeClr val="bg2"/>
                </a:solidFill>
                <a:latin typeface="Calibri" panose="020F0502020204030204" pitchFamily="34" charset="0"/>
                <a:cs typeface="Calibri" panose="020F0502020204030204" pitchFamily="34" charset="0"/>
              </a:rPr>
            </a:br>
            <a:r>
              <a:rPr lang="en-US" altLang="en-US" sz="1867" dirty="0">
                <a:latin typeface="Calibri" panose="020F0502020204030204" pitchFamily="34" charset="0"/>
                <a:cs typeface="Calibri" panose="020F0502020204030204" pitchFamily="34" charset="0"/>
              </a:rPr>
              <a:t>employees </a:t>
            </a:r>
            <a:r>
              <a:rPr lang="en-US" altLang="en-US" sz="1867">
                <a:latin typeface="Calibri" panose="020F0502020204030204" pitchFamily="34" charset="0"/>
                <a:cs typeface="Calibri" panose="020F0502020204030204" pitchFamily="34" charset="0"/>
              </a:rPr>
              <a:t>in 2021</a:t>
            </a:r>
            <a:endParaRPr lang="en-US" altLang="en-US" sz="1867" dirty="0">
              <a:latin typeface="Calibri" panose="020F0502020204030204" pitchFamily="34" charset="0"/>
              <a:cs typeface="Calibri" panose="020F0502020204030204" pitchFamily="34" charset="0"/>
            </a:endParaRPr>
          </a:p>
        </p:txBody>
      </p:sp>
      <p:sp>
        <p:nvSpPr>
          <p:cNvPr id="71" name="TextBox 8">
            <a:extLst>
              <a:ext uri="{FF2B5EF4-FFF2-40B4-BE49-F238E27FC236}">
                <a16:creationId xmlns:a16="http://schemas.microsoft.com/office/drawing/2014/main" id="{29C71014-7EF2-3A40-8600-D315DBE0BD42}"/>
              </a:ext>
            </a:extLst>
          </p:cNvPr>
          <p:cNvSpPr txBox="1">
            <a:spLocks noChangeArrowheads="1"/>
          </p:cNvSpPr>
          <p:nvPr/>
        </p:nvSpPr>
        <p:spPr bwMode="auto">
          <a:xfrm>
            <a:off x="2250397" y="7523714"/>
            <a:ext cx="3198284" cy="787400"/>
          </a:xfrm>
          <a:prstGeom prst="rect">
            <a:avLst/>
          </a:prstGeom>
          <a:noFill/>
          <a:ln>
            <a:noFill/>
          </a:ln>
        </p:spPr>
        <p:txBody>
          <a:bodyPr lIns="0" tIns="0" rIns="0" bIns="0"/>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defTabSz="1219170">
              <a:spcBef>
                <a:spcPct val="0"/>
              </a:spcBef>
              <a:buSzTx/>
              <a:buNone/>
              <a:defRPr/>
            </a:pPr>
            <a:r>
              <a:rPr lang="en-US" altLang="en-US" sz="3200" b="1" dirty="0">
                <a:solidFill>
                  <a:schemeClr val="accent2"/>
                </a:solidFill>
                <a:latin typeface="Calibri" panose="020F0502020204030204" pitchFamily="34" charset="0"/>
                <a:cs typeface="Calibri" panose="020F0502020204030204" pitchFamily="34" charset="0"/>
              </a:rPr>
              <a:t>+10,400</a:t>
            </a:r>
            <a:r>
              <a:rPr lang="en-US" altLang="en-US" sz="3200" dirty="0">
                <a:solidFill>
                  <a:schemeClr val="accent2"/>
                </a:solidFill>
                <a:latin typeface="Calibri" panose="020F0502020204030204" pitchFamily="34" charset="0"/>
                <a:cs typeface="Calibri" panose="020F0502020204030204" pitchFamily="34" charset="0"/>
              </a:rPr>
              <a:t> </a:t>
            </a:r>
            <a:br>
              <a:rPr lang="en-US" altLang="en-US" sz="2667" dirty="0">
                <a:solidFill>
                  <a:schemeClr val="bg2"/>
                </a:solidFill>
                <a:latin typeface="Calibri" panose="020F0502020204030204" pitchFamily="34" charset="0"/>
                <a:cs typeface="Calibri" panose="020F0502020204030204" pitchFamily="34" charset="0"/>
              </a:rPr>
            </a:br>
            <a:r>
              <a:rPr lang="en-US" altLang="en-US" sz="1867" dirty="0">
                <a:latin typeface="Calibri" panose="020F0502020204030204" pitchFamily="34" charset="0"/>
                <a:cs typeface="Calibri" panose="020F0502020204030204" pitchFamily="34" charset="0"/>
              </a:rPr>
              <a:t>new hires in 2018</a:t>
            </a:r>
          </a:p>
        </p:txBody>
      </p:sp>
      <p:cxnSp>
        <p:nvCxnSpPr>
          <p:cNvPr id="73" name="Straight Connector 72">
            <a:extLst>
              <a:ext uri="{FF2B5EF4-FFF2-40B4-BE49-F238E27FC236}">
                <a16:creationId xmlns:a16="http://schemas.microsoft.com/office/drawing/2014/main" id="{25A4B94F-0BBB-BB46-95BB-C8AE78897713}"/>
              </a:ext>
            </a:extLst>
          </p:cNvPr>
          <p:cNvCxnSpPr>
            <a:cxnSpLocks/>
          </p:cNvCxnSpPr>
          <p:nvPr/>
        </p:nvCxnSpPr>
        <p:spPr>
          <a:xfrm>
            <a:off x="885148" y="4051120"/>
            <a:ext cx="4709583" cy="0"/>
          </a:xfrm>
          <a:prstGeom prst="line">
            <a:avLst/>
          </a:prstGeom>
          <a:ln w="3175">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4F14A2EB-E71E-6744-B2DC-C685DBC1C6D0}"/>
              </a:ext>
            </a:extLst>
          </p:cNvPr>
          <p:cNvCxnSpPr>
            <a:cxnSpLocks/>
          </p:cNvCxnSpPr>
          <p:nvPr/>
        </p:nvCxnSpPr>
        <p:spPr>
          <a:xfrm>
            <a:off x="885148" y="7271079"/>
            <a:ext cx="4709583" cy="0"/>
          </a:xfrm>
          <a:prstGeom prst="line">
            <a:avLst/>
          </a:prstGeom>
          <a:ln w="3175">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670C8041-99BE-2F41-A4C2-29A61E570BD4}"/>
              </a:ext>
            </a:extLst>
          </p:cNvPr>
          <p:cNvCxnSpPr>
            <a:cxnSpLocks/>
          </p:cNvCxnSpPr>
          <p:nvPr/>
        </p:nvCxnSpPr>
        <p:spPr>
          <a:xfrm>
            <a:off x="885148" y="5580585"/>
            <a:ext cx="4709583" cy="0"/>
          </a:xfrm>
          <a:prstGeom prst="line">
            <a:avLst/>
          </a:prstGeom>
          <a:ln w="3175">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76" name="TextBox 8">
            <a:extLst>
              <a:ext uri="{FF2B5EF4-FFF2-40B4-BE49-F238E27FC236}">
                <a16:creationId xmlns:a16="http://schemas.microsoft.com/office/drawing/2014/main" id="{8C5DDF95-C4A9-5A48-B267-4BB498317C6F}"/>
              </a:ext>
            </a:extLst>
          </p:cNvPr>
          <p:cNvSpPr txBox="1">
            <a:spLocks noChangeArrowheads="1"/>
          </p:cNvSpPr>
          <p:nvPr/>
        </p:nvSpPr>
        <p:spPr bwMode="auto">
          <a:xfrm>
            <a:off x="7402437" y="2730925"/>
            <a:ext cx="7922829" cy="64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defTabSz="1219170">
              <a:spcBef>
                <a:spcPct val="0"/>
              </a:spcBef>
              <a:buSzTx/>
              <a:buNone/>
            </a:pPr>
            <a:r>
              <a:rPr lang="en-US" altLang="en-US" sz="3200" b="1" dirty="0">
                <a:solidFill>
                  <a:schemeClr val="tx1">
                    <a:lumMod val="50000"/>
                  </a:schemeClr>
                </a:solidFill>
                <a:latin typeface="Calibri" panose="020F0502020204030204" pitchFamily="34" charset="0"/>
                <a:cs typeface="Calibri" panose="020F0502020204030204" pitchFamily="34" charset="0"/>
              </a:rPr>
              <a:t>Percentage of employees by country</a:t>
            </a:r>
          </a:p>
        </p:txBody>
      </p:sp>
      <p:sp>
        <p:nvSpPr>
          <p:cNvPr id="47" name="TextBox 46">
            <a:extLst>
              <a:ext uri="{FF2B5EF4-FFF2-40B4-BE49-F238E27FC236}">
                <a16:creationId xmlns:a16="http://schemas.microsoft.com/office/drawing/2014/main" id="{A4125C53-D68D-9A49-BB05-00E7072022DD}"/>
              </a:ext>
            </a:extLst>
          </p:cNvPr>
          <p:cNvSpPr txBox="1"/>
          <p:nvPr/>
        </p:nvSpPr>
        <p:spPr>
          <a:xfrm>
            <a:off x="13132580" y="5266817"/>
            <a:ext cx="641201" cy="492443"/>
          </a:xfrm>
          <a:prstGeom prst="rect">
            <a:avLst/>
          </a:prstGeom>
          <a:noFill/>
        </p:spPr>
        <p:txBody>
          <a:bodyPr wrap="none" lIns="0" tIns="0" rIns="0" bIns="0">
            <a:spAutoFit/>
          </a:bodyPr>
          <a:lstStyle/>
          <a:p>
            <a:pPr>
              <a:buClr>
                <a:schemeClr val="accent1"/>
              </a:buClr>
              <a:defRPr/>
            </a:pPr>
            <a:r>
              <a:rPr lang="en-US" sz="3200" b="1" dirty="0">
                <a:solidFill>
                  <a:schemeClr val="bg1"/>
                </a:solidFill>
                <a:latin typeface="Calibri" panose="020F0502020204030204" pitchFamily="34" charset="0"/>
                <a:cs typeface="Calibri" panose="020F0502020204030204" pitchFamily="34" charset="0"/>
              </a:rPr>
              <a:t>33</a:t>
            </a:r>
            <a:r>
              <a:rPr lang="en-US" sz="1400" b="1" dirty="0">
                <a:solidFill>
                  <a:schemeClr val="bg1"/>
                </a:solidFill>
                <a:latin typeface="Calibri" panose="020F0502020204030204" pitchFamily="34" charset="0"/>
                <a:cs typeface="Calibri" panose="020F0502020204030204" pitchFamily="34" charset="0"/>
              </a:rPr>
              <a:t>%</a:t>
            </a:r>
            <a:r>
              <a:rPr lang="en-US" sz="3200" b="1" dirty="0">
                <a:solidFill>
                  <a:schemeClr val="bg1"/>
                </a:solidFill>
                <a:latin typeface="Calibri" panose="020F0502020204030204" pitchFamily="34" charset="0"/>
                <a:cs typeface="Calibri" panose="020F0502020204030204" pitchFamily="34" charset="0"/>
              </a:rPr>
              <a:t> </a:t>
            </a:r>
          </a:p>
        </p:txBody>
      </p:sp>
      <p:sp>
        <p:nvSpPr>
          <p:cNvPr id="48" name="TextBox 47">
            <a:extLst>
              <a:ext uri="{FF2B5EF4-FFF2-40B4-BE49-F238E27FC236}">
                <a16:creationId xmlns:a16="http://schemas.microsoft.com/office/drawing/2014/main" id="{B34FF4A6-6299-474E-9DF7-8570F29E00FC}"/>
              </a:ext>
            </a:extLst>
          </p:cNvPr>
          <p:cNvSpPr txBox="1"/>
          <p:nvPr/>
        </p:nvSpPr>
        <p:spPr>
          <a:xfrm>
            <a:off x="11521570" y="3869687"/>
            <a:ext cx="328616" cy="492443"/>
          </a:xfrm>
          <a:prstGeom prst="rect">
            <a:avLst/>
          </a:prstGeom>
          <a:noFill/>
        </p:spPr>
        <p:txBody>
          <a:bodyPr wrap="none" lIns="0" tIns="0" rIns="0" bIns="0">
            <a:spAutoFit/>
          </a:bodyPr>
          <a:lstStyle/>
          <a:p>
            <a:pPr algn="ctr">
              <a:buClr>
                <a:schemeClr val="accent1"/>
              </a:buClr>
              <a:defRPr/>
            </a:pPr>
            <a:r>
              <a:rPr lang="en-US" sz="2200" b="1" dirty="0">
                <a:solidFill>
                  <a:schemeClr val="bg1"/>
                </a:solidFill>
                <a:latin typeface="Calibri" panose="020F0502020204030204" pitchFamily="34" charset="0"/>
                <a:cs typeface="Calibri" panose="020F0502020204030204" pitchFamily="34" charset="0"/>
              </a:rPr>
              <a:t>5</a:t>
            </a:r>
            <a:r>
              <a:rPr lang="en-US" sz="1000" b="1" dirty="0">
                <a:solidFill>
                  <a:schemeClr val="bg1"/>
                </a:solidFill>
                <a:latin typeface="Calibri" panose="020F0502020204030204" pitchFamily="34" charset="0"/>
                <a:cs typeface="Calibri" panose="020F0502020204030204" pitchFamily="34" charset="0"/>
              </a:rPr>
              <a:t>%</a:t>
            </a:r>
            <a:r>
              <a:rPr lang="en-US" sz="3200" b="1" dirty="0">
                <a:solidFill>
                  <a:schemeClr val="bg1"/>
                </a:solidFill>
                <a:latin typeface="Calibri" panose="020F0502020204030204" pitchFamily="34" charset="0"/>
                <a:cs typeface="Calibri" panose="020F0502020204030204" pitchFamily="34" charset="0"/>
              </a:rPr>
              <a:t> </a:t>
            </a:r>
          </a:p>
        </p:txBody>
      </p:sp>
      <p:sp>
        <p:nvSpPr>
          <p:cNvPr id="51" name="TextBox 50">
            <a:extLst>
              <a:ext uri="{FF2B5EF4-FFF2-40B4-BE49-F238E27FC236}">
                <a16:creationId xmlns:a16="http://schemas.microsoft.com/office/drawing/2014/main" id="{78109E30-5FC0-E146-A34F-DD5A1DDF1196}"/>
              </a:ext>
            </a:extLst>
          </p:cNvPr>
          <p:cNvSpPr txBox="1"/>
          <p:nvPr/>
        </p:nvSpPr>
        <p:spPr>
          <a:xfrm>
            <a:off x="10931299" y="4127103"/>
            <a:ext cx="641201" cy="492443"/>
          </a:xfrm>
          <a:prstGeom prst="rect">
            <a:avLst/>
          </a:prstGeom>
          <a:noFill/>
        </p:spPr>
        <p:txBody>
          <a:bodyPr wrap="none" lIns="0" tIns="0" rIns="0" bIns="0">
            <a:spAutoFit/>
          </a:bodyPr>
          <a:lstStyle/>
          <a:p>
            <a:pPr>
              <a:buClr>
                <a:schemeClr val="accent1"/>
              </a:buClr>
              <a:defRPr/>
            </a:pPr>
            <a:r>
              <a:rPr lang="en-US" sz="3200" b="1" dirty="0">
                <a:solidFill>
                  <a:schemeClr val="bg1"/>
                </a:solidFill>
                <a:latin typeface="Calibri" panose="020F0502020204030204" pitchFamily="34" charset="0"/>
                <a:cs typeface="Calibri" panose="020F0502020204030204" pitchFamily="34" charset="0"/>
              </a:rPr>
              <a:t>10</a:t>
            </a:r>
            <a:r>
              <a:rPr lang="en-US" sz="1400" b="1" dirty="0">
                <a:solidFill>
                  <a:schemeClr val="bg1"/>
                </a:solidFill>
                <a:latin typeface="Calibri" panose="020F0502020204030204" pitchFamily="34" charset="0"/>
                <a:cs typeface="Calibri" panose="020F0502020204030204" pitchFamily="34" charset="0"/>
              </a:rPr>
              <a:t>%</a:t>
            </a:r>
            <a:r>
              <a:rPr lang="en-US" sz="3200" b="1" dirty="0">
                <a:solidFill>
                  <a:schemeClr val="bg1"/>
                </a:solidFill>
                <a:latin typeface="Calibri" panose="020F0502020204030204" pitchFamily="34" charset="0"/>
                <a:cs typeface="Calibri" panose="020F0502020204030204" pitchFamily="34" charset="0"/>
              </a:rPr>
              <a:t> </a:t>
            </a:r>
          </a:p>
        </p:txBody>
      </p:sp>
      <p:sp>
        <p:nvSpPr>
          <p:cNvPr id="52" name="TextBox 51">
            <a:extLst>
              <a:ext uri="{FF2B5EF4-FFF2-40B4-BE49-F238E27FC236}">
                <a16:creationId xmlns:a16="http://schemas.microsoft.com/office/drawing/2014/main" id="{ADD46DF2-478C-1948-AC7D-C819E5A4E149}"/>
              </a:ext>
            </a:extLst>
          </p:cNvPr>
          <p:cNvSpPr txBox="1"/>
          <p:nvPr/>
        </p:nvSpPr>
        <p:spPr>
          <a:xfrm>
            <a:off x="10278476" y="4704425"/>
            <a:ext cx="432811" cy="492443"/>
          </a:xfrm>
          <a:prstGeom prst="rect">
            <a:avLst/>
          </a:prstGeom>
          <a:noFill/>
        </p:spPr>
        <p:txBody>
          <a:bodyPr wrap="none" lIns="0" tIns="0" rIns="0" bIns="0">
            <a:spAutoFit/>
          </a:bodyPr>
          <a:lstStyle/>
          <a:p>
            <a:pPr>
              <a:buClr>
                <a:schemeClr val="accent1"/>
              </a:buClr>
              <a:defRPr/>
            </a:pPr>
            <a:r>
              <a:rPr lang="en-US" sz="3200" b="1" dirty="0">
                <a:solidFill>
                  <a:schemeClr val="bg1"/>
                </a:solidFill>
                <a:latin typeface="Calibri" panose="020F0502020204030204" pitchFamily="34" charset="0"/>
                <a:cs typeface="Calibri" panose="020F0502020204030204" pitchFamily="34" charset="0"/>
              </a:rPr>
              <a:t>6</a:t>
            </a:r>
            <a:r>
              <a:rPr lang="en-US" sz="1400" b="1" dirty="0">
                <a:solidFill>
                  <a:schemeClr val="bg1"/>
                </a:solidFill>
                <a:latin typeface="Calibri" panose="020F0502020204030204" pitchFamily="34" charset="0"/>
                <a:cs typeface="Calibri" panose="020F0502020204030204" pitchFamily="34" charset="0"/>
              </a:rPr>
              <a:t>%</a:t>
            </a:r>
            <a:r>
              <a:rPr lang="en-US" sz="3200" b="1" dirty="0">
                <a:solidFill>
                  <a:schemeClr val="bg1"/>
                </a:solidFill>
                <a:latin typeface="Calibri" panose="020F0502020204030204" pitchFamily="34" charset="0"/>
                <a:cs typeface="Calibri" panose="020F0502020204030204" pitchFamily="34" charset="0"/>
              </a:rPr>
              <a:t> </a:t>
            </a:r>
          </a:p>
        </p:txBody>
      </p:sp>
      <p:sp>
        <p:nvSpPr>
          <p:cNvPr id="62" name="TextBox 61">
            <a:extLst>
              <a:ext uri="{FF2B5EF4-FFF2-40B4-BE49-F238E27FC236}">
                <a16:creationId xmlns:a16="http://schemas.microsoft.com/office/drawing/2014/main" id="{2FF723C4-5B88-4544-A77E-0974384C1791}"/>
              </a:ext>
            </a:extLst>
          </p:cNvPr>
          <p:cNvSpPr txBox="1"/>
          <p:nvPr/>
        </p:nvSpPr>
        <p:spPr>
          <a:xfrm>
            <a:off x="9956145" y="5580585"/>
            <a:ext cx="641201" cy="492443"/>
          </a:xfrm>
          <a:prstGeom prst="rect">
            <a:avLst/>
          </a:prstGeom>
          <a:noFill/>
        </p:spPr>
        <p:txBody>
          <a:bodyPr wrap="none" lIns="0" tIns="0" rIns="0" bIns="0">
            <a:spAutoFit/>
          </a:bodyPr>
          <a:lstStyle/>
          <a:p>
            <a:pPr>
              <a:buClr>
                <a:schemeClr val="accent1"/>
              </a:buClr>
              <a:defRPr/>
            </a:pPr>
            <a:r>
              <a:rPr lang="en-US" sz="3200" b="1" dirty="0">
                <a:solidFill>
                  <a:schemeClr val="bg1"/>
                </a:solidFill>
                <a:latin typeface="Calibri" panose="020F0502020204030204" pitchFamily="34" charset="0"/>
                <a:cs typeface="Calibri" panose="020F0502020204030204" pitchFamily="34" charset="0"/>
              </a:rPr>
              <a:t>11</a:t>
            </a:r>
            <a:r>
              <a:rPr lang="en-US" sz="1400" b="1" dirty="0">
                <a:solidFill>
                  <a:schemeClr val="bg1"/>
                </a:solidFill>
                <a:latin typeface="Calibri" panose="020F0502020204030204" pitchFamily="34" charset="0"/>
                <a:cs typeface="Calibri" panose="020F0502020204030204" pitchFamily="34" charset="0"/>
              </a:rPr>
              <a:t>%</a:t>
            </a:r>
            <a:r>
              <a:rPr lang="en-US" sz="3200" b="1" dirty="0">
                <a:solidFill>
                  <a:schemeClr val="bg1"/>
                </a:solidFill>
                <a:latin typeface="Calibri" panose="020F0502020204030204" pitchFamily="34" charset="0"/>
                <a:cs typeface="Calibri" panose="020F0502020204030204" pitchFamily="34" charset="0"/>
              </a:rPr>
              <a:t> </a:t>
            </a:r>
          </a:p>
        </p:txBody>
      </p:sp>
      <p:sp>
        <p:nvSpPr>
          <p:cNvPr id="63" name="TextBox 62">
            <a:extLst>
              <a:ext uri="{FF2B5EF4-FFF2-40B4-BE49-F238E27FC236}">
                <a16:creationId xmlns:a16="http://schemas.microsoft.com/office/drawing/2014/main" id="{3427A237-AB58-FD42-95E7-03C1DCE915CB}"/>
              </a:ext>
            </a:extLst>
          </p:cNvPr>
          <p:cNvSpPr txBox="1"/>
          <p:nvPr/>
        </p:nvSpPr>
        <p:spPr>
          <a:xfrm>
            <a:off x="10615350" y="6956169"/>
            <a:ext cx="641201" cy="492443"/>
          </a:xfrm>
          <a:prstGeom prst="rect">
            <a:avLst/>
          </a:prstGeom>
          <a:noFill/>
        </p:spPr>
        <p:txBody>
          <a:bodyPr wrap="none" lIns="0" tIns="0" rIns="0" bIns="0">
            <a:spAutoFit/>
          </a:bodyPr>
          <a:lstStyle/>
          <a:p>
            <a:pPr>
              <a:buClr>
                <a:schemeClr val="accent1"/>
              </a:buClr>
              <a:defRPr/>
            </a:pPr>
            <a:r>
              <a:rPr lang="en-US" sz="3200" b="1" dirty="0">
                <a:solidFill>
                  <a:schemeClr val="bg1"/>
                </a:solidFill>
                <a:latin typeface="Calibri" panose="020F0502020204030204" pitchFamily="34" charset="0"/>
                <a:cs typeface="Calibri" panose="020F0502020204030204" pitchFamily="34" charset="0"/>
              </a:rPr>
              <a:t>22</a:t>
            </a:r>
            <a:r>
              <a:rPr lang="en-US" sz="1400" b="1" dirty="0">
                <a:solidFill>
                  <a:schemeClr val="bg1"/>
                </a:solidFill>
                <a:latin typeface="Calibri" panose="020F0502020204030204" pitchFamily="34" charset="0"/>
                <a:cs typeface="Calibri" panose="020F0502020204030204" pitchFamily="34" charset="0"/>
              </a:rPr>
              <a:t>%</a:t>
            </a:r>
            <a:r>
              <a:rPr lang="en-US" sz="3200" b="1" dirty="0">
                <a:solidFill>
                  <a:schemeClr val="bg1"/>
                </a:solidFill>
                <a:latin typeface="Calibri" panose="020F0502020204030204" pitchFamily="34" charset="0"/>
                <a:cs typeface="Calibri" panose="020F0502020204030204" pitchFamily="34" charset="0"/>
              </a:rPr>
              <a:t> </a:t>
            </a:r>
          </a:p>
        </p:txBody>
      </p:sp>
      <p:sp>
        <p:nvSpPr>
          <p:cNvPr id="64" name="TextBox 63">
            <a:extLst>
              <a:ext uri="{FF2B5EF4-FFF2-40B4-BE49-F238E27FC236}">
                <a16:creationId xmlns:a16="http://schemas.microsoft.com/office/drawing/2014/main" id="{A22C925B-CE2D-7045-BE40-BD9F41CA2D7C}"/>
              </a:ext>
            </a:extLst>
          </p:cNvPr>
          <p:cNvSpPr txBox="1"/>
          <p:nvPr/>
        </p:nvSpPr>
        <p:spPr>
          <a:xfrm>
            <a:off x="12387648" y="7098223"/>
            <a:ext cx="641201" cy="492443"/>
          </a:xfrm>
          <a:prstGeom prst="rect">
            <a:avLst/>
          </a:prstGeom>
          <a:noFill/>
        </p:spPr>
        <p:txBody>
          <a:bodyPr wrap="none" lIns="0" tIns="0" rIns="0" bIns="0">
            <a:spAutoFit/>
          </a:bodyPr>
          <a:lstStyle/>
          <a:p>
            <a:pPr>
              <a:buClr>
                <a:schemeClr val="accent1"/>
              </a:buClr>
              <a:defRPr/>
            </a:pPr>
            <a:r>
              <a:rPr lang="en-US" sz="3200" b="1" dirty="0">
                <a:solidFill>
                  <a:schemeClr val="bg1"/>
                </a:solidFill>
                <a:latin typeface="Calibri" panose="020F0502020204030204" pitchFamily="34" charset="0"/>
                <a:cs typeface="Calibri" panose="020F0502020204030204" pitchFamily="34" charset="0"/>
              </a:rPr>
              <a:t>13</a:t>
            </a:r>
            <a:r>
              <a:rPr lang="en-US" sz="1400" b="1" dirty="0">
                <a:solidFill>
                  <a:schemeClr val="bg1"/>
                </a:solidFill>
                <a:latin typeface="Calibri" panose="020F0502020204030204" pitchFamily="34" charset="0"/>
                <a:cs typeface="Calibri" panose="020F0502020204030204" pitchFamily="34" charset="0"/>
              </a:rPr>
              <a:t>%</a:t>
            </a:r>
            <a:r>
              <a:rPr lang="en-US" sz="3200" b="1" dirty="0">
                <a:solidFill>
                  <a:schemeClr val="bg1"/>
                </a:solidFill>
                <a:latin typeface="Calibri" panose="020F0502020204030204" pitchFamily="34" charset="0"/>
                <a:cs typeface="Calibri" panose="020F0502020204030204" pitchFamily="34" charset="0"/>
              </a:rPr>
              <a:t> </a:t>
            </a:r>
          </a:p>
        </p:txBody>
      </p:sp>
      <p:pic>
        <p:nvPicPr>
          <p:cNvPr id="9" name="Picture 8">
            <a:extLst>
              <a:ext uri="{FF2B5EF4-FFF2-40B4-BE49-F238E27FC236}">
                <a16:creationId xmlns:a16="http://schemas.microsoft.com/office/drawing/2014/main" id="{CD847DC0-181B-C04E-97B5-3DFBB1A0AC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6098" y="5983758"/>
            <a:ext cx="700145" cy="837129"/>
          </a:xfrm>
          <a:prstGeom prst="rect">
            <a:avLst/>
          </a:prstGeom>
        </p:spPr>
      </p:pic>
      <p:pic>
        <p:nvPicPr>
          <p:cNvPr id="11" name="Picture 10">
            <a:extLst>
              <a:ext uri="{FF2B5EF4-FFF2-40B4-BE49-F238E27FC236}">
                <a16:creationId xmlns:a16="http://schemas.microsoft.com/office/drawing/2014/main" id="{190B55E5-4088-1541-9291-DB8975A6F3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8285" y="2697373"/>
            <a:ext cx="805598" cy="805598"/>
          </a:xfrm>
          <a:prstGeom prst="rect">
            <a:avLst/>
          </a:prstGeom>
        </p:spPr>
      </p:pic>
      <p:pic>
        <p:nvPicPr>
          <p:cNvPr id="13" name="Picture 12">
            <a:extLst>
              <a:ext uri="{FF2B5EF4-FFF2-40B4-BE49-F238E27FC236}">
                <a16:creationId xmlns:a16="http://schemas.microsoft.com/office/drawing/2014/main" id="{18772306-E1B8-9A44-904C-621B0191EA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8285" y="4390103"/>
            <a:ext cx="876077" cy="781169"/>
          </a:xfrm>
          <a:prstGeom prst="rect">
            <a:avLst/>
          </a:prstGeom>
        </p:spPr>
      </p:pic>
      <p:pic>
        <p:nvPicPr>
          <p:cNvPr id="19" name="Picture 18">
            <a:extLst>
              <a:ext uri="{FF2B5EF4-FFF2-40B4-BE49-F238E27FC236}">
                <a16:creationId xmlns:a16="http://schemas.microsoft.com/office/drawing/2014/main" id="{9F4340BF-57DB-704C-8F5E-A731C2063C2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8285" y="7565342"/>
            <a:ext cx="876696" cy="790109"/>
          </a:xfrm>
          <a:prstGeom prst="rect">
            <a:avLst/>
          </a:prstGeom>
        </p:spPr>
      </p:pic>
      <p:sp>
        <p:nvSpPr>
          <p:cNvPr id="41" name="Rounded Rectangle 40">
            <a:extLst>
              <a:ext uri="{FF2B5EF4-FFF2-40B4-BE49-F238E27FC236}">
                <a16:creationId xmlns:a16="http://schemas.microsoft.com/office/drawing/2014/main" id="{B26488E3-9CC1-F645-80BC-B9DA5AE900AD}"/>
              </a:ext>
            </a:extLst>
          </p:cNvPr>
          <p:cNvSpPr/>
          <p:nvPr/>
        </p:nvSpPr>
        <p:spPr>
          <a:xfrm>
            <a:off x="9698341" y="8042488"/>
            <a:ext cx="2465916" cy="448733"/>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dirty="0">
              <a:solidFill>
                <a:schemeClr val="tx1"/>
              </a:solidFill>
              <a:latin typeface="Calibri" panose="020F0502020204030204" pitchFamily="34" charset="0"/>
              <a:cs typeface="Calibri" panose="020F0502020204030204" pitchFamily="34" charset="0"/>
            </a:endParaRPr>
          </a:p>
        </p:txBody>
      </p:sp>
      <p:grpSp>
        <p:nvGrpSpPr>
          <p:cNvPr id="50" name="Group 49">
            <a:extLst>
              <a:ext uri="{FF2B5EF4-FFF2-40B4-BE49-F238E27FC236}">
                <a16:creationId xmlns:a16="http://schemas.microsoft.com/office/drawing/2014/main" id="{B5067864-070E-6D41-9A1A-E9358440B652}"/>
              </a:ext>
            </a:extLst>
          </p:cNvPr>
          <p:cNvGrpSpPr/>
          <p:nvPr/>
        </p:nvGrpSpPr>
        <p:grpSpPr>
          <a:xfrm>
            <a:off x="7485274" y="4009728"/>
            <a:ext cx="2720054" cy="3959461"/>
            <a:chOff x="13361189" y="3857328"/>
            <a:chExt cx="2720054" cy="3959461"/>
          </a:xfrm>
        </p:grpSpPr>
        <p:sp>
          <p:nvSpPr>
            <p:cNvPr id="53" name="Rounded Rectangle 52">
              <a:extLst>
                <a:ext uri="{FF2B5EF4-FFF2-40B4-BE49-F238E27FC236}">
                  <a16:creationId xmlns:a16="http://schemas.microsoft.com/office/drawing/2014/main" id="{0CF4649A-592A-C542-BACC-E16D26D8833B}"/>
                </a:ext>
              </a:extLst>
            </p:cNvPr>
            <p:cNvSpPr/>
            <p:nvPr/>
          </p:nvSpPr>
          <p:spPr>
            <a:xfrm>
              <a:off x="13615327" y="4328574"/>
              <a:ext cx="2465916" cy="448733"/>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800" dirty="0">
                  <a:solidFill>
                    <a:schemeClr val="tx1"/>
                  </a:solidFill>
                  <a:latin typeface="Calibri" panose="020F0502020204030204" pitchFamily="34" charset="0"/>
                  <a:cs typeface="Calibri" panose="020F0502020204030204" pitchFamily="34" charset="0"/>
                </a:rPr>
                <a:t>Argentina (33%)</a:t>
              </a:r>
            </a:p>
          </p:txBody>
        </p:sp>
        <p:sp>
          <p:nvSpPr>
            <p:cNvPr id="55" name="Rounded Rectangle 54">
              <a:extLst>
                <a:ext uri="{FF2B5EF4-FFF2-40B4-BE49-F238E27FC236}">
                  <a16:creationId xmlns:a16="http://schemas.microsoft.com/office/drawing/2014/main" id="{9E4CFB44-B8AB-F44A-AE02-21288A9EE2E4}"/>
                </a:ext>
              </a:extLst>
            </p:cNvPr>
            <p:cNvSpPr/>
            <p:nvPr/>
          </p:nvSpPr>
          <p:spPr>
            <a:xfrm>
              <a:off x="13615327" y="4836574"/>
              <a:ext cx="2465916" cy="448733"/>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800" dirty="0">
                  <a:solidFill>
                    <a:schemeClr val="tx1"/>
                  </a:solidFill>
                  <a:latin typeface="Calibri" panose="020F0502020204030204" pitchFamily="34" charset="0"/>
                  <a:cs typeface="Calibri" panose="020F0502020204030204" pitchFamily="34" charset="0"/>
                </a:rPr>
                <a:t>Mexico (22%)</a:t>
              </a:r>
            </a:p>
          </p:txBody>
        </p:sp>
        <p:sp>
          <p:nvSpPr>
            <p:cNvPr id="56" name="Oval 55">
              <a:extLst>
                <a:ext uri="{FF2B5EF4-FFF2-40B4-BE49-F238E27FC236}">
                  <a16:creationId xmlns:a16="http://schemas.microsoft.com/office/drawing/2014/main" id="{1581B2FF-851D-8146-975D-E8D8978C5DBD}"/>
                </a:ext>
              </a:extLst>
            </p:cNvPr>
            <p:cNvSpPr/>
            <p:nvPr/>
          </p:nvSpPr>
          <p:spPr>
            <a:xfrm>
              <a:off x="13475988" y="4475976"/>
              <a:ext cx="184265" cy="1842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7DCE64F4-547A-6848-B694-358784D7BBDC}"/>
                </a:ext>
              </a:extLst>
            </p:cNvPr>
            <p:cNvSpPr/>
            <p:nvPr/>
          </p:nvSpPr>
          <p:spPr>
            <a:xfrm>
              <a:off x="13446100" y="7027414"/>
              <a:ext cx="169227" cy="19748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ounded Rectangle 57">
              <a:extLst>
                <a:ext uri="{FF2B5EF4-FFF2-40B4-BE49-F238E27FC236}">
                  <a16:creationId xmlns:a16="http://schemas.microsoft.com/office/drawing/2014/main" id="{F9ED5BAC-AAC5-3D40-A41A-5B6A0B7C0CFF}"/>
                </a:ext>
              </a:extLst>
            </p:cNvPr>
            <p:cNvSpPr/>
            <p:nvPr/>
          </p:nvSpPr>
          <p:spPr>
            <a:xfrm>
              <a:off x="13615327" y="5367321"/>
              <a:ext cx="2465916" cy="448733"/>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800" dirty="0">
                  <a:solidFill>
                    <a:schemeClr val="tx1"/>
                  </a:solidFill>
                  <a:latin typeface="Calibri" panose="020F0502020204030204" pitchFamily="34" charset="0"/>
                  <a:cs typeface="Calibri" panose="020F0502020204030204" pitchFamily="34" charset="0"/>
                </a:rPr>
                <a:t>Peru (13%)</a:t>
              </a:r>
            </a:p>
          </p:txBody>
        </p:sp>
        <p:sp>
          <p:nvSpPr>
            <p:cNvPr id="59" name="Rounded Rectangle 58">
              <a:extLst>
                <a:ext uri="{FF2B5EF4-FFF2-40B4-BE49-F238E27FC236}">
                  <a16:creationId xmlns:a16="http://schemas.microsoft.com/office/drawing/2014/main" id="{401376ED-98D0-AA4B-B3E6-C42B190874EA}"/>
                </a:ext>
              </a:extLst>
            </p:cNvPr>
            <p:cNvSpPr/>
            <p:nvPr/>
          </p:nvSpPr>
          <p:spPr>
            <a:xfrm>
              <a:off x="13615327" y="5875321"/>
              <a:ext cx="2465916" cy="448733"/>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800" dirty="0">
                  <a:solidFill>
                    <a:schemeClr val="tx1"/>
                  </a:solidFill>
                  <a:latin typeface="Calibri" panose="020F0502020204030204" pitchFamily="34" charset="0"/>
                  <a:cs typeface="Calibri" panose="020F0502020204030204" pitchFamily="34" charset="0"/>
                </a:rPr>
                <a:t>Brazil (11%)</a:t>
              </a:r>
            </a:p>
          </p:txBody>
        </p:sp>
        <p:sp>
          <p:nvSpPr>
            <p:cNvPr id="61" name="Oval 60">
              <a:extLst>
                <a:ext uri="{FF2B5EF4-FFF2-40B4-BE49-F238E27FC236}">
                  <a16:creationId xmlns:a16="http://schemas.microsoft.com/office/drawing/2014/main" id="{34F48B2A-7633-E14B-95E2-F5377A0A5CA2}"/>
                </a:ext>
              </a:extLst>
            </p:cNvPr>
            <p:cNvSpPr/>
            <p:nvPr/>
          </p:nvSpPr>
          <p:spPr>
            <a:xfrm>
              <a:off x="13475988" y="5489559"/>
              <a:ext cx="191225" cy="2094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65" name="Oval 64">
              <a:extLst>
                <a:ext uri="{FF2B5EF4-FFF2-40B4-BE49-F238E27FC236}">
                  <a16:creationId xmlns:a16="http://schemas.microsoft.com/office/drawing/2014/main" id="{B05A8579-7A7F-D84F-B189-B23BE370DD3C}"/>
                </a:ext>
              </a:extLst>
            </p:cNvPr>
            <p:cNvSpPr/>
            <p:nvPr/>
          </p:nvSpPr>
          <p:spPr>
            <a:xfrm>
              <a:off x="13448824" y="7498944"/>
              <a:ext cx="166503" cy="192706"/>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a:extLst>
                <a:ext uri="{FF2B5EF4-FFF2-40B4-BE49-F238E27FC236}">
                  <a16:creationId xmlns:a16="http://schemas.microsoft.com/office/drawing/2014/main" id="{2A684F77-31C4-8444-958E-44FC949C66A6}"/>
                </a:ext>
              </a:extLst>
            </p:cNvPr>
            <p:cNvSpPr/>
            <p:nvPr/>
          </p:nvSpPr>
          <p:spPr>
            <a:xfrm>
              <a:off x="13615327" y="6383321"/>
              <a:ext cx="2465916" cy="448733"/>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800" dirty="0">
                  <a:solidFill>
                    <a:schemeClr val="tx1"/>
                  </a:solidFill>
                  <a:latin typeface="Calibri" panose="020F0502020204030204" pitchFamily="34" charset="0"/>
                  <a:cs typeface="Calibri" panose="020F0502020204030204" pitchFamily="34" charset="0"/>
                </a:rPr>
                <a:t>Ecuador (10%)</a:t>
              </a:r>
            </a:p>
          </p:txBody>
        </p:sp>
        <p:sp>
          <p:nvSpPr>
            <p:cNvPr id="78" name="Rounded Rectangle 77">
              <a:extLst>
                <a:ext uri="{FF2B5EF4-FFF2-40B4-BE49-F238E27FC236}">
                  <a16:creationId xmlns:a16="http://schemas.microsoft.com/office/drawing/2014/main" id="{D7FB9B35-0735-F648-AFD9-516A2F7FD9B6}"/>
                </a:ext>
              </a:extLst>
            </p:cNvPr>
            <p:cNvSpPr/>
            <p:nvPr/>
          </p:nvSpPr>
          <p:spPr>
            <a:xfrm>
              <a:off x="13615327" y="6891321"/>
              <a:ext cx="2465916" cy="448733"/>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800" dirty="0">
                  <a:solidFill>
                    <a:schemeClr val="tx1"/>
                  </a:solidFill>
                  <a:latin typeface="Calibri" panose="020F0502020204030204" pitchFamily="34" charset="0"/>
                  <a:cs typeface="Calibri" panose="020F0502020204030204" pitchFamily="34" charset="0"/>
                </a:rPr>
                <a:t>Chile (6%)</a:t>
              </a:r>
            </a:p>
          </p:txBody>
        </p:sp>
        <p:sp>
          <p:nvSpPr>
            <p:cNvPr id="79" name="Oval 78">
              <a:extLst>
                <a:ext uri="{FF2B5EF4-FFF2-40B4-BE49-F238E27FC236}">
                  <a16:creationId xmlns:a16="http://schemas.microsoft.com/office/drawing/2014/main" id="{4734B4CB-C004-5449-A408-1B8F835FE7C9}"/>
                </a:ext>
              </a:extLst>
            </p:cNvPr>
            <p:cNvSpPr/>
            <p:nvPr/>
          </p:nvSpPr>
          <p:spPr>
            <a:xfrm>
              <a:off x="13475988" y="6007117"/>
              <a:ext cx="184265" cy="18426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a:extLst>
                <a:ext uri="{FF2B5EF4-FFF2-40B4-BE49-F238E27FC236}">
                  <a16:creationId xmlns:a16="http://schemas.microsoft.com/office/drawing/2014/main" id="{DBAA5274-5173-AF41-A2CA-78679583837F}"/>
                </a:ext>
              </a:extLst>
            </p:cNvPr>
            <p:cNvSpPr/>
            <p:nvPr/>
          </p:nvSpPr>
          <p:spPr>
            <a:xfrm>
              <a:off x="13615327" y="7368056"/>
              <a:ext cx="2465916" cy="448733"/>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800" dirty="0">
                  <a:solidFill>
                    <a:schemeClr val="tx1"/>
                  </a:solidFill>
                  <a:latin typeface="Calibri" panose="020F0502020204030204" pitchFamily="34" charset="0"/>
                  <a:cs typeface="Calibri" panose="020F0502020204030204" pitchFamily="34" charset="0"/>
                </a:rPr>
                <a:t>Other (5%)</a:t>
              </a:r>
            </a:p>
          </p:txBody>
        </p:sp>
        <p:sp>
          <p:nvSpPr>
            <p:cNvPr id="81" name="Oval 80">
              <a:extLst>
                <a:ext uri="{FF2B5EF4-FFF2-40B4-BE49-F238E27FC236}">
                  <a16:creationId xmlns:a16="http://schemas.microsoft.com/office/drawing/2014/main" id="{E5B925D2-6783-7B4C-A748-AC9C47F6CF7A}"/>
                </a:ext>
              </a:extLst>
            </p:cNvPr>
            <p:cNvSpPr/>
            <p:nvPr/>
          </p:nvSpPr>
          <p:spPr>
            <a:xfrm>
              <a:off x="13459659" y="6519413"/>
              <a:ext cx="184265" cy="18426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adroTexto 78">
              <a:extLst>
                <a:ext uri="{FF2B5EF4-FFF2-40B4-BE49-F238E27FC236}">
                  <a16:creationId xmlns:a16="http://schemas.microsoft.com/office/drawing/2014/main" id="{1D2259BA-614A-7A4B-96C3-359C7D2A6D27}"/>
                </a:ext>
              </a:extLst>
            </p:cNvPr>
            <p:cNvSpPr txBox="1"/>
            <p:nvPr/>
          </p:nvSpPr>
          <p:spPr>
            <a:xfrm>
              <a:off x="13361189" y="3857328"/>
              <a:ext cx="2011887" cy="461665"/>
            </a:xfrm>
            <a:prstGeom prst="rect">
              <a:avLst/>
            </a:prstGeom>
            <a:noFill/>
          </p:spPr>
          <p:txBody>
            <a:bodyPr wrap="square" rtlCol="0">
              <a:spAutoFit/>
            </a:bodyPr>
            <a:lstStyle/>
            <a:p>
              <a:r>
                <a:rPr lang="es-ES_tradnl" b="1" dirty="0">
                  <a:latin typeface="Calibri" panose="020F0502020204030204" pitchFamily="34" charset="0"/>
                  <a:ea typeface="Univers" charset="0"/>
                  <a:cs typeface="Calibri" panose="020F0502020204030204" pitchFamily="34" charset="0"/>
                </a:rPr>
                <a:t>Referencias</a:t>
              </a:r>
              <a:endParaRPr lang="es-ES_tradnl" dirty="0">
                <a:latin typeface="Calibri" panose="020F0502020204030204" pitchFamily="34" charset="0"/>
                <a:ea typeface="Univers" charset="0"/>
                <a:cs typeface="Calibri" panose="020F0502020204030204" pitchFamily="34" charset="0"/>
              </a:endParaRPr>
            </a:p>
          </p:txBody>
        </p:sp>
      </p:grpSp>
      <p:sp>
        <p:nvSpPr>
          <p:cNvPr id="83" name="Oval 82">
            <a:extLst>
              <a:ext uri="{FF2B5EF4-FFF2-40B4-BE49-F238E27FC236}">
                <a16:creationId xmlns:a16="http://schemas.microsoft.com/office/drawing/2014/main" id="{F7918A82-1415-314F-807A-E90A3EC3F681}"/>
              </a:ext>
            </a:extLst>
          </p:cNvPr>
          <p:cNvSpPr/>
          <p:nvPr/>
        </p:nvSpPr>
        <p:spPr>
          <a:xfrm>
            <a:off x="7600073" y="5139868"/>
            <a:ext cx="184265" cy="1842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989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879E01-24DD-0843-926E-B59DC42568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956" y="0"/>
            <a:ext cx="16319366" cy="9143999"/>
          </a:xfrm>
          <a:prstGeom prst="rect">
            <a:avLst/>
          </a:prstGeom>
        </p:spPr>
      </p:pic>
      <p:sp>
        <p:nvSpPr>
          <p:cNvPr id="42" name="Rectángulo 30">
            <a:extLst>
              <a:ext uri="{FF2B5EF4-FFF2-40B4-BE49-F238E27FC236}">
                <a16:creationId xmlns:a16="http://schemas.microsoft.com/office/drawing/2014/main" id="{704336A9-657A-634F-9B6B-FD82C30CD576}"/>
              </a:ext>
            </a:extLst>
          </p:cNvPr>
          <p:cNvSpPr/>
          <p:nvPr/>
        </p:nvSpPr>
        <p:spPr>
          <a:xfrm>
            <a:off x="-24956" y="1"/>
            <a:ext cx="16307500" cy="9143999"/>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a:t> </a:t>
            </a:r>
          </a:p>
        </p:txBody>
      </p:sp>
      <p:sp>
        <p:nvSpPr>
          <p:cNvPr id="2" name="CuadroTexto 1"/>
          <p:cNvSpPr txBox="1"/>
          <p:nvPr/>
        </p:nvSpPr>
        <p:spPr>
          <a:xfrm>
            <a:off x="725477" y="536456"/>
            <a:ext cx="11159413" cy="1569660"/>
          </a:xfrm>
          <a:prstGeom prst="rect">
            <a:avLst/>
          </a:prstGeom>
          <a:noFill/>
        </p:spPr>
        <p:txBody>
          <a:bodyPr wrap="square" rtlCol="0">
            <a:spAutoFit/>
          </a:bodyPr>
          <a:lstStyle/>
          <a:p>
            <a:r>
              <a:rPr lang="en-US" sz="4800" b="1" dirty="0">
                <a:solidFill>
                  <a:schemeClr val="bg2"/>
                </a:solidFill>
                <a:latin typeface="Calibri" panose="020F0502020204030204" pitchFamily="34" charset="0"/>
                <a:ea typeface="Univers" charset="0"/>
                <a:cs typeface="Calibri" panose="020F0502020204030204" pitchFamily="34" charset="0"/>
              </a:rPr>
              <a:t>We promote the development </a:t>
            </a:r>
            <a:br>
              <a:rPr lang="en-US" sz="4800" b="1" dirty="0">
                <a:solidFill>
                  <a:schemeClr val="bg2"/>
                </a:solidFill>
                <a:latin typeface="Calibri" panose="020F0502020204030204" pitchFamily="34" charset="0"/>
                <a:ea typeface="Univers" charset="0"/>
                <a:cs typeface="Calibri" panose="020F0502020204030204" pitchFamily="34" charset="0"/>
              </a:rPr>
            </a:br>
            <a:r>
              <a:rPr lang="en-US" sz="4800" b="1" dirty="0">
                <a:solidFill>
                  <a:schemeClr val="bg2"/>
                </a:solidFill>
                <a:latin typeface="Calibri" panose="020F0502020204030204" pitchFamily="34" charset="0"/>
                <a:ea typeface="Univers" charset="0"/>
                <a:cs typeface="Calibri" panose="020F0502020204030204" pitchFamily="34" charset="0"/>
              </a:rPr>
              <a:t>of the communities where we operate</a:t>
            </a:r>
            <a:endParaRPr lang="es-419" sz="4800" b="1" dirty="0">
              <a:solidFill>
                <a:schemeClr val="bg2"/>
              </a:solidFill>
              <a:latin typeface="Calibri" panose="020F0502020204030204" pitchFamily="34" charset="0"/>
              <a:ea typeface="Univers" charset="0"/>
              <a:cs typeface="Calibri" panose="020F0502020204030204" pitchFamily="34" charset="0"/>
            </a:endParaRPr>
          </a:p>
        </p:txBody>
      </p:sp>
      <p:sp>
        <p:nvSpPr>
          <p:cNvPr id="3" name="CuadroTexto 2"/>
          <p:cNvSpPr txBox="1"/>
          <p:nvPr/>
        </p:nvSpPr>
        <p:spPr>
          <a:xfrm>
            <a:off x="17057077" y="3552092"/>
            <a:ext cx="184731" cy="461665"/>
          </a:xfrm>
          <a:prstGeom prst="rect">
            <a:avLst/>
          </a:prstGeom>
          <a:noFill/>
        </p:spPr>
        <p:txBody>
          <a:bodyPr wrap="none" rtlCol="0">
            <a:spAutoFit/>
          </a:bodyPr>
          <a:lstStyle/>
          <a:p>
            <a:endParaRPr lang="es-419"/>
          </a:p>
        </p:txBody>
      </p:sp>
      <p:sp>
        <p:nvSpPr>
          <p:cNvPr id="40" name="CuadroTexto 78">
            <a:extLst>
              <a:ext uri="{FF2B5EF4-FFF2-40B4-BE49-F238E27FC236}">
                <a16:creationId xmlns:a16="http://schemas.microsoft.com/office/drawing/2014/main" id="{8D4FC513-938D-104F-A91F-FADE6C8C3E7D}"/>
              </a:ext>
            </a:extLst>
          </p:cNvPr>
          <p:cNvSpPr txBox="1"/>
          <p:nvPr/>
        </p:nvSpPr>
        <p:spPr>
          <a:xfrm>
            <a:off x="743393" y="4337607"/>
            <a:ext cx="4829059" cy="1569660"/>
          </a:xfrm>
          <a:prstGeom prst="rect">
            <a:avLst/>
          </a:prstGeom>
          <a:noFill/>
        </p:spPr>
        <p:txBody>
          <a:bodyPr wrap="square" rtlCol="0">
            <a:spAutoFit/>
          </a:bodyPr>
          <a:lstStyle/>
          <a:p>
            <a:r>
              <a:rPr lang="en-US" dirty="0">
                <a:solidFill>
                  <a:schemeClr val="bg1"/>
                </a:solidFill>
              </a:rPr>
              <a:t>Our conviction is that the industry </a:t>
            </a:r>
            <a:r>
              <a:rPr lang="en-US" b="1" dirty="0">
                <a:solidFill>
                  <a:schemeClr val="accent2"/>
                </a:solidFill>
              </a:rPr>
              <a:t>contributes to sustainable growth and community development </a:t>
            </a:r>
            <a:r>
              <a:rPr lang="en-US" dirty="0">
                <a:solidFill>
                  <a:schemeClr val="bg1"/>
                </a:solidFill>
              </a:rPr>
              <a:t>with</a:t>
            </a:r>
            <a:br>
              <a:rPr lang="en-US" dirty="0">
                <a:solidFill>
                  <a:schemeClr val="bg1"/>
                </a:solidFill>
              </a:rPr>
            </a:br>
            <a:r>
              <a:rPr lang="en-US" dirty="0">
                <a:solidFill>
                  <a:schemeClr val="bg1"/>
                </a:solidFill>
              </a:rPr>
              <a:t>a long-term view. </a:t>
            </a:r>
            <a:endParaRPr lang="es-419" b="1" dirty="0">
              <a:solidFill>
                <a:schemeClr val="bg1"/>
              </a:solidFill>
              <a:latin typeface="Calibri" panose="020F0502020204030204" pitchFamily="34" charset="0"/>
              <a:ea typeface="Univers" charset="0"/>
              <a:cs typeface="Calibri" panose="020F0502020204030204" pitchFamily="34" charset="0"/>
            </a:endParaRPr>
          </a:p>
        </p:txBody>
      </p:sp>
      <p:sp>
        <p:nvSpPr>
          <p:cNvPr id="46" name="CuadroTexto 42">
            <a:extLst>
              <a:ext uri="{FF2B5EF4-FFF2-40B4-BE49-F238E27FC236}">
                <a16:creationId xmlns:a16="http://schemas.microsoft.com/office/drawing/2014/main" id="{39AE7F09-4DC4-EF42-AEE1-4FFF085D1E25}"/>
              </a:ext>
            </a:extLst>
          </p:cNvPr>
          <p:cNvSpPr txBox="1"/>
          <p:nvPr/>
        </p:nvSpPr>
        <p:spPr>
          <a:xfrm>
            <a:off x="5711867" y="4337607"/>
            <a:ext cx="5392272" cy="1569660"/>
          </a:xfrm>
          <a:prstGeom prst="rect">
            <a:avLst/>
          </a:prstGeom>
          <a:noFill/>
        </p:spPr>
        <p:txBody>
          <a:bodyPr wrap="square" rtlCol="0">
            <a:spAutoFit/>
          </a:bodyPr>
          <a:lstStyle/>
          <a:p>
            <a:r>
              <a:rPr lang="en-US" b="1" dirty="0">
                <a:solidFill>
                  <a:schemeClr val="accent2"/>
                </a:solidFill>
              </a:rPr>
              <a:t>Education is the main focus of our actions: </a:t>
            </a:r>
            <a:r>
              <a:rPr lang="en-US" dirty="0">
                <a:solidFill>
                  <a:schemeClr val="bg1"/>
                </a:solidFill>
              </a:rPr>
              <a:t>secondary and university scholarships, volunteering in schools </a:t>
            </a:r>
            <a:br>
              <a:rPr lang="en-US" dirty="0">
                <a:solidFill>
                  <a:schemeClr val="bg1"/>
                </a:solidFill>
              </a:rPr>
            </a:br>
            <a:r>
              <a:rPr lang="en-US" dirty="0">
                <a:solidFill>
                  <a:schemeClr val="bg1"/>
                </a:solidFill>
              </a:rPr>
              <a:t>and support to universities. </a:t>
            </a:r>
            <a:endParaRPr lang="es-419" b="1" dirty="0">
              <a:solidFill>
                <a:schemeClr val="bg1"/>
              </a:solidFill>
              <a:latin typeface="Calibri" panose="020F0502020204030204" pitchFamily="34" charset="0"/>
              <a:ea typeface="Univers" charset="0"/>
              <a:cs typeface="Calibri" panose="020F0502020204030204" pitchFamily="34" charset="0"/>
            </a:endParaRPr>
          </a:p>
        </p:txBody>
      </p:sp>
      <p:cxnSp>
        <p:nvCxnSpPr>
          <p:cNvPr id="62" name="Conector recto 36">
            <a:extLst>
              <a:ext uri="{FF2B5EF4-FFF2-40B4-BE49-F238E27FC236}">
                <a16:creationId xmlns:a16="http://schemas.microsoft.com/office/drawing/2014/main" id="{576E6E4F-2807-5348-8738-A0C21E52BB12}"/>
              </a:ext>
            </a:extLst>
          </p:cNvPr>
          <p:cNvCxnSpPr>
            <a:cxnSpLocks/>
          </p:cNvCxnSpPr>
          <p:nvPr/>
        </p:nvCxnSpPr>
        <p:spPr>
          <a:xfrm>
            <a:off x="818872" y="6511013"/>
            <a:ext cx="4321453"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Conector recto 36">
            <a:extLst>
              <a:ext uri="{FF2B5EF4-FFF2-40B4-BE49-F238E27FC236}">
                <a16:creationId xmlns:a16="http://schemas.microsoft.com/office/drawing/2014/main" id="{9432F8CB-22DA-7A45-A2E4-AEE56208E14B}"/>
              </a:ext>
            </a:extLst>
          </p:cNvPr>
          <p:cNvCxnSpPr>
            <a:cxnSpLocks/>
          </p:cNvCxnSpPr>
          <p:nvPr/>
        </p:nvCxnSpPr>
        <p:spPr>
          <a:xfrm>
            <a:off x="5847735" y="6546050"/>
            <a:ext cx="4444345"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0874775F-F1FB-5143-A574-802DD5E9996C}"/>
              </a:ext>
            </a:extLst>
          </p:cNvPr>
          <p:cNvSpPr/>
          <p:nvPr/>
        </p:nvSpPr>
        <p:spPr>
          <a:xfrm>
            <a:off x="801301" y="2547675"/>
            <a:ext cx="1375179" cy="1375179"/>
          </a:xfrm>
          <a:prstGeom prst="ellipse">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2" name="Oval 51">
            <a:extLst>
              <a:ext uri="{FF2B5EF4-FFF2-40B4-BE49-F238E27FC236}">
                <a16:creationId xmlns:a16="http://schemas.microsoft.com/office/drawing/2014/main" id="{A3AC6196-9546-C642-9134-372C96F001A2}"/>
              </a:ext>
            </a:extLst>
          </p:cNvPr>
          <p:cNvSpPr/>
          <p:nvPr/>
        </p:nvSpPr>
        <p:spPr>
          <a:xfrm>
            <a:off x="5711867" y="2547675"/>
            <a:ext cx="1375179" cy="1375179"/>
          </a:xfrm>
          <a:prstGeom prst="ellipse">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6" name="Oval 55">
            <a:extLst>
              <a:ext uri="{FF2B5EF4-FFF2-40B4-BE49-F238E27FC236}">
                <a16:creationId xmlns:a16="http://schemas.microsoft.com/office/drawing/2014/main" id="{F8B74F58-CC9D-C347-A3F3-FB60432CC239}"/>
              </a:ext>
            </a:extLst>
          </p:cNvPr>
          <p:cNvSpPr/>
          <p:nvPr/>
        </p:nvSpPr>
        <p:spPr>
          <a:xfrm>
            <a:off x="11197301" y="2547675"/>
            <a:ext cx="1375179" cy="1375179"/>
          </a:xfrm>
          <a:prstGeom prst="ellipse">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cxnSp>
        <p:nvCxnSpPr>
          <p:cNvPr id="43" name="Conector recto 36">
            <a:extLst>
              <a:ext uri="{FF2B5EF4-FFF2-40B4-BE49-F238E27FC236}">
                <a16:creationId xmlns:a16="http://schemas.microsoft.com/office/drawing/2014/main" id="{F87FD521-8C93-434E-BF50-3B814511DC9B}"/>
              </a:ext>
            </a:extLst>
          </p:cNvPr>
          <p:cNvCxnSpPr>
            <a:cxnSpLocks/>
          </p:cNvCxnSpPr>
          <p:nvPr/>
        </p:nvCxnSpPr>
        <p:spPr>
          <a:xfrm>
            <a:off x="11208348" y="6550768"/>
            <a:ext cx="3869727"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CuadroTexto 78">
            <a:extLst>
              <a:ext uri="{FF2B5EF4-FFF2-40B4-BE49-F238E27FC236}">
                <a16:creationId xmlns:a16="http://schemas.microsoft.com/office/drawing/2014/main" id="{0104792A-84C3-F44D-ABA4-DDAF6210EDEA}"/>
              </a:ext>
            </a:extLst>
          </p:cNvPr>
          <p:cNvSpPr txBox="1"/>
          <p:nvPr/>
        </p:nvSpPr>
        <p:spPr>
          <a:xfrm>
            <a:off x="11054042" y="4337607"/>
            <a:ext cx="4829059" cy="1200329"/>
          </a:xfrm>
          <a:prstGeom prst="rect">
            <a:avLst/>
          </a:prstGeom>
          <a:noFill/>
        </p:spPr>
        <p:txBody>
          <a:bodyPr wrap="square" rtlCol="0">
            <a:spAutoFit/>
          </a:bodyPr>
          <a:lstStyle/>
          <a:p>
            <a:r>
              <a:rPr lang="en-US" dirty="0">
                <a:solidFill>
                  <a:schemeClr val="bg1"/>
                </a:solidFill>
              </a:rPr>
              <a:t>We support cultural activities focused on </a:t>
            </a:r>
            <a:r>
              <a:rPr lang="en-US" b="1" dirty="0">
                <a:solidFill>
                  <a:schemeClr val="accent2"/>
                </a:solidFill>
              </a:rPr>
              <a:t>excellence, diversity </a:t>
            </a:r>
            <a:br>
              <a:rPr lang="en-US" b="1" dirty="0">
                <a:solidFill>
                  <a:schemeClr val="accent2"/>
                </a:solidFill>
              </a:rPr>
            </a:br>
            <a:r>
              <a:rPr lang="en-US" dirty="0">
                <a:solidFill>
                  <a:schemeClr val="bg1"/>
                </a:solidFill>
              </a:rPr>
              <a:t>and </a:t>
            </a:r>
            <a:r>
              <a:rPr lang="en-US" b="1" dirty="0">
                <a:solidFill>
                  <a:schemeClr val="accent2"/>
                </a:solidFill>
              </a:rPr>
              <a:t>integration. </a:t>
            </a:r>
            <a:endParaRPr lang="es-419" b="1" dirty="0">
              <a:solidFill>
                <a:schemeClr val="accent2"/>
              </a:solidFill>
              <a:latin typeface="Calibri" panose="020F0502020204030204" pitchFamily="34" charset="0"/>
              <a:ea typeface="Univers" charset="0"/>
              <a:cs typeface="Calibri" panose="020F0502020204030204" pitchFamily="34" charset="0"/>
            </a:endParaRPr>
          </a:p>
        </p:txBody>
      </p:sp>
      <p:pic>
        <p:nvPicPr>
          <p:cNvPr id="22" name="Picture 21">
            <a:extLst>
              <a:ext uri="{FF2B5EF4-FFF2-40B4-BE49-F238E27FC236}">
                <a16:creationId xmlns:a16="http://schemas.microsoft.com/office/drawing/2014/main" id="{DCD90043-BD8A-8E46-B8F9-839A25D556F1}"/>
              </a:ext>
            </a:extLst>
          </p:cNvPr>
          <p:cNvPicPr>
            <a:picLocks noChangeAspect="1"/>
          </p:cNvPicPr>
          <p:nvPr/>
        </p:nvPicPr>
        <p:blipFill>
          <a:blip r:embed="rId4"/>
          <a:stretch>
            <a:fillRect/>
          </a:stretch>
        </p:blipFill>
        <p:spPr>
          <a:xfrm>
            <a:off x="1278382" y="2821332"/>
            <a:ext cx="449436" cy="774028"/>
          </a:xfrm>
          <a:prstGeom prst="rect">
            <a:avLst/>
          </a:prstGeom>
        </p:spPr>
      </p:pic>
      <p:pic>
        <p:nvPicPr>
          <p:cNvPr id="5" name="Picture 4">
            <a:extLst>
              <a:ext uri="{FF2B5EF4-FFF2-40B4-BE49-F238E27FC236}">
                <a16:creationId xmlns:a16="http://schemas.microsoft.com/office/drawing/2014/main" id="{DB2103E5-4760-814E-9B7E-860E1635A13D}"/>
              </a:ext>
            </a:extLst>
          </p:cNvPr>
          <p:cNvPicPr>
            <a:picLocks noChangeAspect="1"/>
          </p:cNvPicPr>
          <p:nvPr/>
        </p:nvPicPr>
        <p:blipFill>
          <a:blip r:embed="rId5"/>
          <a:stretch>
            <a:fillRect/>
          </a:stretch>
        </p:blipFill>
        <p:spPr>
          <a:xfrm>
            <a:off x="5971368" y="2948551"/>
            <a:ext cx="898705" cy="589151"/>
          </a:xfrm>
          <a:prstGeom prst="rect">
            <a:avLst/>
          </a:prstGeom>
        </p:spPr>
      </p:pic>
      <p:pic>
        <p:nvPicPr>
          <p:cNvPr id="6" name="Picture 5">
            <a:extLst>
              <a:ext uri="{FF2B5EF4-FFF2-40B4-BE49-F238E27FC236}">
                <a16:creationId xmlns:a16="http://schemas.microsoft.com/office/drawing/2014/main" id="{D97934EA-72D4-F04D-90D6-2952C0FE6438}"/>
              </a:ext>
            </a:extLst>
          </p:cNvPr>
          <p:cNvPicPr>
            <a:picLocks noChangeAspect="1"/>
          </p:cNvPicPr>
          <p:nvPr/>
        </p:nvPicPr>
        <p:blipFill>
          <a:blip r:embed="rId6"/>
          <a:stretch>
            <a:fillRect/>
          </a:stretch>
        </p:blipFill>
        <p:spPr>
          <a:xfrm>
            <a:off x="11354030" y="2816947"/>
            <a:ext cx="1081810" cy="1033730"/>
          </a:xfrm>
          <a:prstGeom prst="rect">
            <a:avLst/>
          </a:prstGeom>
        </p:spPr>
      </p:pic>
      <p:pic>
        <p:nvPicPr>
          <p:cNvPr id="20" name="Picture 19">
            <a:extLst>
              <a:ext uri="{FF2B5EF4-FFF2-40B4-BE49-F238E27FC236}">
                <a16:creationId xmlns:a16="http://schemas.microsoft.com/office/drawing/2014/main" id="{D5F587FE-56FC-4F4A-96D8-F6F9580E48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946935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F28E35F-1AEA-6F44-ABAE-9A7150635BE6}"/>
              </a:ext>
            </a:extLst>
          </p:cNvPr>
          <p:cNvSpPr/>
          <p:nvPr/>
        </p:nvSpPr>
        <p:spPr>
          <a:xfrm>
            <a:off x="-4727" y="3031529"/>
            <a:ext cx="5751160" cy="6159332"/>
          </a:xfrm>
          <a:prstGeom prst="rect">
            <a:avLst/>
          </a:prstGeom>
          <a:solidFill>
            <a:schemeClr val="tx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DF25847-CEB8-6848-AF48-71B119A16762}"/>
              </a:ext>
            </a:extLst>
          </p:cNvPr>
          <p:cNvSpPr/>
          <p:nvPr/>
        </p:nvSpPr>
        <p:spPr>
          <a:xfrm>
            <a:off x="5413337" y="2952505"/>
            <a:ext cx="10844251" cy="623835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BDA2369-47DE-DD4E-9B0D-B70C86865921}"/>
              </a:ext>
            </a:extLst>
          </p:cNvPr>
          <p:cNvSpPr/>
          <p:nvPr/>
        </p:nvSpPr>
        <p:spPr>
          <a:xfrm>
            <a:off x="0" y="0"/>
            <a:ext cx="8884666" cy="30453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D5B16C4-41CE-7F4B-ADDA-A177588FF36A}"/>
              </a:ext>
            </a:extLst>
          </p:cNvPr>
          <p:cNvSpPr/>
          <p:nvPr/>
        </p:nvSpPr>
        <p:spPr>
          <a:xfrm>
            <a:off x="8884666" y="0"/>
            <a:ext cx="7372922" cy="3045356"/>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adroTexto 78">
            <a:extLst>
              <a:ext uri="{FF2B5EF4-FFF2-40B4-BE49-F238E27FC236}">
                <a16:creationId xmlns:a16="http://schemas.microsoft.com/office/drawing/2014/main" id="{E7CEC4A4-119A-AB44-85FE-17016662426B}"/>
              </a:ext>
            </a:extLst>
          </p:cNvPr>
          <p:cNvSpPr txBox="1"/>
          <p:nvPr/>
        </p:nvSpPr>
        <p:spPr>
          <a:xfrm>
            <a:off x="877546" y="974832"/>
            <a:ext cx="7251248" cy="1569660"/>
          </a:xfrm>
          <a:prstGeom prst="rect">
            <a:avLst/>
          </a:prstGeom>
          <a:noFill/>
        </p:spPr>
        <p:txBody>
          <a:bodyPr wrap="square" rtlCol="0">
            <a:spAutoFit/>
          </a:bodyPr>
          <a:lstStyle/>
          <a:p>
            <a:pPr defTabSz="1219170">
              <a:defRPr/>
            </a:pPr>
            <a:r>
              <a:rPr lang="en-US" sz="4800" b="1" dirty="0">
                <a:solidFill>
                  <a:schemeClr val="bg1"/>
                </a:solidFill>
                <a:latin typeface="Calibri" panose="020F0502020204030204" pitchFamily="34" charset="0"/>
                <a:cs typeface="Calibri" panose="020F0502020204030204" pitchFamily="34" charset="0"/>
              </a:rPr>
              <a:t>Innovation in Engineering </a:t>
            </a:r>
            <a:br>
              <a:rPr lang="en-US" sz="4800" b="1" dirty="0">
                <a:solidFill>
                  <a:schemeClr val="bg1"/>
                </a:solidFill>
                <a:latin typeface="Calibri" panose="020F0502020204030204" pitchFamily="34" charset="0"/>
                <a:cs typeface="Calibri" panose="020F0502020204030204" pitchFamily="34" charset="0"/>
              </a:rPr>
            </a:br>
            <a:r>
              <a:rPr lang="en-US" sz="4800" b="1" dirty="0">
                <a:solidFill>
                  <a:schemeClr val="bg1"/>
                </a:solidFill>
                <a:latin typeface="Calibri" panose="020F0502020204030204" pitchFamily="34" charset="0"/>
                <a:cs typeface="Calibri" panose="020F0502020204030204" pitchFamily="34" charset="0"/>
              </a:rPr>
              <a:t>and Construction </a:t>
            </a:r>
            <a:endParaRPr lang="es-ES"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D194D4B-1EA3-3246-A2B7-3B15C4710C17}"/>
              </a:ext>
            </a:extLst>
          </p:cNvPr>
          <p:cNvPicPr>
            <a:picLocks noChangeAspect="1"/>
          </p:cNvPicPr>
          <p:nvPr/>
        </p:nvPicPr>
        <p:blipFill>
          <a:blip r:embed="rId3"/>
          <a:stretch>
            <a:fillRect/>
          </a:stretch>
        </p:blipFill>
        <p:spPr>
          <a:xfrm>
            <a:off x="9470400" y="1224814"/>
            <a:ext cx="597449" cy="923330"/>
          </a:xfrm>
          <a:prstGeom prst="rect">
            <a:avLst/>
          </a:prstGeom>
        </p:spPr>
      </p:pic>
      <p:sp>
        <p:nvSpPr>
          <p:cNvPr id="25" name="Rectangle 24">
            <a:extLst>
              <a:ext uri="{FF2B5EF4-FFF2-40B4-BE49-F238E27FC236}">
                <a16:creationId xmlns:a16="http://schemas.microsoft.com/office/drawing/2014/main" id="{CFDE8195-DA01-9446-A93B-DB738A122694}"/>
              </a:ext>
            </a:extLst>
          </p:cNvPr>
          <p:cNvSpPr/>
          <p:nvPr/>
        </p:nvSpPr>
        <p:spPr>
          <a:xfrm>
            <a:off x="7182360" y="4096330"/>
            <a:ext cx="4926541" cy="523220"/>
          </a:xfrm>
          <a:prstGeom prst="rect">
            <a:avLst/>
          </a:prstGeom>
        </p:spPr>
        <p:txBody>
          <a:bodyPr wrap="none">
            <a:spAutoFit/>
          </a:bodyPr>
          <a:lstStyle/>
          <a:p>
            <a:pPr>
              <a:spcBef>
                <a:spcPts val="600"/>
              </a:spcBef>
            </a:pPr>
            <a:r>
              <a:rPr lang="es-AR" sz="2800" b="1" dirty="0">
                <a:solidFill>
                  <a:schemeClr val="accent3"/>
                </a:solidFill>
                <a:latin typeface="Calibri" panose="020F0502020204030204" pitchFamily="34" charset="0"/>
                <a:cs typeface="Calibri" panose="020F0502020204030204" pitchFamily="34" charset="0"/>
              </a:rPr>
              <a:t>High-impact projects developed</a:t>
            </a:r>
          </a:p>
        </p:txBody>
      </p:sp>
      <p:sp>
        <p:nvSpPr>
          <p:cNvPr id="43" name="TextBox 5">
            <a:extLst>
              <a:ext uri="{FF2B5EF4-FFF2-40B4-BE49-F238E27FC236}">
                <a16:creationId xmlns:a16="http://schemas.microsoft.com/office/drawing/2014/main" id="{6D202CE8-F8E5-0343-9908-CB402010EA7F}"/>
              </a:ext>
            </a:extLst>
          </p:cNvPr>
          <p:cNvSpPr txBox="1">
            <a:spLocks noChangeArrowheads="1"/>
          </p:cNvSpPr>
          <p:nvPr/>
        </p:nvSpPr>
        <p:spPr bwMode="auto">
          <a:xfrm>
            <a:off x="1001312" y="5065817"/>
            <a:ext cx="4139013" cy="204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nSpc>
                <a:spcPct val="150000"/>
              </a:lnSpc>
              <a:buNone/>
            </a:pPr>
            <a:r>
              <a:rPr lang="es-AR" sz="2800" b="1" dirty="0">
                <a:solidFill>
                  <a:schemeClr val="accent2"/>
                </a:solidFill>
                <a:latin typeface="Calibri" panose="020F0502020204030204" pitchFamily="34" charset="0"/>
                <a:cs typeface="Calibri" panose="020F0502020204030204" pitchFamily="34" charset="0"/>
              </a:rPr>
              <a:t>+ 200 </a:t>
            </a:r>
            <a:r>
              <a:rPr lang="es-AR" dirty="0">
                <a:latin typeface="Calibri" panose="020F0502020204030204" pitchFamily="34" charset="0"/>
                <a:cs typeface="Calibri" panose="020F0502020204030204" pitchFamily="34" charset="0"/>
              </a:rPr>
              <a:t>ideas received</a:t>
            </a:r>
          </a:p>
          <a:p>
            <a:pPr marL="0" indent="0">
              <a:lnSpc>
                <a:spcPct val="150000"/>
              </a:lnSpc>
              <a:buNone/>
            </a:pPr>
            <a:r>
              <a:rPr lang="es-AR" sz="2800" b="1" dirty="0">
                <a:solidFill>
                  <a:schemeClr val="accent2"/>
                </a:solidFill>
                <a:latin typeface="Calibri" panose="020F0502020204030204" pitchFamily="34" charset="0"/>
                <a:cs typeface="Calibri" panose="020F0502020204030204" pitchFamily="34" charset="0"/>
              </a:rPr>
              <a:t>+ 45 </a:t>
            </a:r>
            <a:r>
              <a:rPr lang="es-AR" dirty="0">
                <a:latin typeface="Calibri" panose="020F0502020204030204" pitchFamily="34" charset="0"/>
                <a:cs typeface="Calibri" panose="020F0502020204030204" pitchFamily="34" charset="0"/>
              </a:rPr>
              <a:t>in development</a:t>
            </a:r>
          </a:p>
          <a:p>
            <a:pPr marL="0" indent="0">
              <a:lnSpc>
                <a:spcPct val="150000"/>
              </a:lnSpc>
              <a:buNone/>
            </a:pPr>
            <a:r>
              <a:rPr lang="es-AR" sz="2800" b="1" dirty="0">
                <a:solidFill>
                  <a:schemeClr val="accent2"/>
                </a:solidFill>
                <a:latin typeface="Calibri" panose="020F0502020204030204" pitchFamily="34" charset="0"/>
                <a:cs typeface="Calibri" panose="020F0502020204030204" pitchFamily="34" charset="0"/>
              </a:rPr>
              <a:t>+ 20 </a:t>
            </a:r>
            <a:r>
              <a:rPr lang="es-AR" dirty="0">
                <a:latin typeface="Calibri" panose="020F0502020204030204" pitchFamily="34" charset="0"/>
                <a:cs typeface="Calibri" panose="020F0502020204030204" pitchFamily="34" charset="0"/>
              </a:rPr>
              <a:t>high impact projects</a:t>
            </a:r>
          </a:p>
        </p:txBody>
      </p:sp>
      <p:sp>
        <p:nvSpPr>
          <p:cNvPr id="44" name="Rectangle 43">
            <a:extLst>
              <a:ext uri="{FF2B5EF4-FFF2-40B4-BE49-F238E27FC236}">
                <a16:creationId xmlns:a16="http://schemas.microsoft.com/office/drawing/2014/main" id="{AD57A401-2039-6F47-85F7-E7546BFC04E7}"/>
              </a:ext>
            </a:extLst>
          </p:cNvPr>
          <p:cNvSpPr/>
          <p:nvPr/>
        </p:nvSpPr>
        <p:spPr>
          <a:xfrm>
            <a:off x="1591686" y="4096330"/>
            <a:ext cx="3185103" cy="523220"/>
          </a:xfrm>
          <a:prstGeom prst="rect">
            <a:avLst/>
          </a:prstGeom>
          <a:noFill/>
          <a:ln>
            <a:noFill/>
          </a:ln>
        </p:spPr>
        <p:txBody>
          <a:bodyPr wrap="none">
            <a:spAutoFit/>
          </a:bodyPr>
          <a:lstStyle/>
          <a:p>
            <a:pPr>
              <a:spcBef>
                <a:spcPts val="600"/>
              </a:spcBef>
            </a:pPr>
            <a:r>
              <a:rPr lang="es-AR" sz="2800" b="1" dirty="0">
                <a:solidFill>
                  <a:schemeClr val="accent2"/>
                </a:solidFill>
                <a:latin typeface="Calibri" panose="020F0502020204030204" pitchFamily="34" charset="0"/>
                <a:cs typeface="Calibri" panose="020F0502020204030204" pitchFamily="34" charset="0"/>
              </a:rPr>
              <a:t>2019 Achievements </a:t>
            </a:r>
          </a:p>
        </p:txBody>
      </p:sp>
      <p:cxnSp>
        <p:nvCxnSpPr>
          <p:cNvPr id="46" name="Straight Connector 45">
            <a:extLst>
              <a:ext uri="{FF2B5EF4-FFF2-40B4-BE49-F238E27FC236}">
                <a16:creationId xmlns:a16="http://schemas.microsoft.com/office/drawing/2014/main" id="{3C9FE416-705D-A64A-98A6-CFED19F8EEFC}"/>
              </a:ext>
            </a:extLst>
          </p:cNvPr>
          <p:cNvCxnSpPr>
            <a:cxnSpLocks/>
          </p:cNvCxnSpPr>
          <p:nvPr/>
        </p:nvCxnSpPr>
        <p:spPr>
          <a:xfrm>
            <a:off x="1001313" y="5793313"/>
            <a:ext cx="327404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891C352-B779-4546-853F-6EFF42F17240}"/>
              </a:ext>
            </a:extLst>
          </p:cNvPr>
          <p:cNvCxnSpPr>
            <a:cxnSpLocks/>
          </p:cNvCxnSpPr>
          <p:nvPr/>
        </p:nvCxnSpPr>
        <p:spPr>
          <a:xfrm>
            <a:off x="1001313" y="6515207"/>
            <a:ext cx="283987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6A2C84B3-F1AA-934A-8B9B-F881687FFE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4138" y="4030488"/>
            <a:ext cx="580625" cy="679756"/>
          </a:xfrm>
          <a:prstGeom prst="rect">
            <a:avLst/>
          </a:prstGeom>
        </p:spPr>
      </p:pic>
      <p:sp>
        <p:nvSpPr>
          <p:cNvPr id="19" name="TextBox 5">
            <a:extLst>
              <a:ext uri="{FF2B5EF4-FFF2-40B4-BE49-F238E27FC236}">
                <a16:creationId xmlns:a16="http://schemas.microsoft.com/office/drawing/2014/main" id="{092C5797-071C-5F4A-B502-AED0703FA37C}"/>
              </a:ext>
            </a:extLst>
          </p:cNvPr>
          <p:cNvSpPr txBox="1">
            <a:spLocks noChangeArrowheads="1"/>
          </p:cNvSpPr>
          <p:nvPr/>
        </p:nvSpPr>
        <p:spPr bwMode="auto">
          <a:xfrm>
            <a:off x="6309911" y="5065817"/>
            <a:ext cx="3971587" cy="37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nSpc>
                <a:spcPct val="150000"/>
              </a:lnSpc>
              <a:buNone/>
            </a:pPr>
            <a:r>
              <a:rPr lang="en-US" sz="1800" dirty="0">
                <a:latin typeface="Calibri" panose="020F0502020204030204" pitchFamily="34" charset="0"/>
                <a:cs typeface="Calibri" panose="020F0502020204030204" pitchFamily="34" charset="0"/>
              </a:rPr>
              <a:t>Design centered on data</a:t>
            </a:r>
            <a:endParaRPr lang="es-AR" sz="1800"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8BC78E7E-9934-CD44-89F6-0EAA31226676}"/>
              </a:ext>
            </a:extLst>
          </p:cNvPr>
          <p:cNvSpPr/>
          <p:nvPr/>
        </p:nvSpPr>
        <p:spPr>
          <a:xfrm>
            <a:off x="6215415" y="5720315"/>
            <a:ext cx="3924921" cy="646331"/>
          </a:xfrm>
          <a:prstGeom prst="rect">
            <a:avLst/>
          </a:prstGeom>
        </p:spPr>
        <p:txBody>
          <a:bodyPr wrap="square">
            <a:spAutoFit/>
          </a:bodyPr>
          <a:lstStyle/>
          <a:p>
            <a:r>
              <a:rPr lang="en-US" sz="1800" dirty="0">
                <a:latin typeface="Calibri" panose="020F0502020204030204" pitchFamily="34" charset="0"/>
                <a:cs typeface="Calibri" panose="020F0502020204030204" pitchFamily="34" charset="0"/>
              </a:rPr>
              <a:t>Digitalization of processes and systems integration</a:t>
            </a:r>
            <a:endParaRPr lang="es-AR" sz="1800"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02A49C62-2C68-9E4F-9809-08B036BBD1AA}"/>
              </a:ext>
            </a:extLst>
          </p:cNvPr>
          <p:cNvSpPr/>
          <p:nvPr/>
        </p:nvSpPr>
        <p:spPr>
          <a:xfrm>
            <a:off x="6216866" y="6724342"/>
            <a:ext cx="3971588" cy="369332"/>
          </a:xfrm>
          <a:prstGeom prst="rect">
            <a:avLst/>
          </a:prstGeom>
        </p:spPr>
        <p:txBody>
          <a:bodyPr wrap="square">
            <a:spAutoFit/>
          </a:bodyPr>
          <a:lstStyle/>
          <a:p>
            <a:r>
              <a:rPr lang="en-US" sz="1800" dirty="0">
                <a:latin typeface="Calibri" panose="020F0502020204030204" pitchFamily="34" charset="0"/>
                <a:cs typeface="Calibri" panose="020F0502020204030204" pitchFamily="34" charset="0"/>
              </a:rPr>
              <a:t>Registration using mobile devices</a:t>
            </a:r>
            <a:endParaRPr lang="es-AR" sz="1800" dirty="0">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A3BCFF3D-6C5B-5C4A-9D08-AC956409C279}"/>
              </a:ext>
            </a:extLst>
          </p:cNvPr>
          <p:cNvSpPr/>
          <p:nvPr/>
        </p:nvSpPr>
        <p:spPr>
          <a:xfrm>
            <a:off x="6238531" y="7403228"/>
            <a:ext cx="3755375" cy="464871"/>
          </a:xfrm>
          <a:prstGeom prst="rect">
            <a:avLst/>
          </a:prstGeom>
        </p:spPr>
        <p:txBody>
          <a:bodyPr wrap="square">
            <a:spAutoFit/>
          </a:bodyPr>
          <a:lstStyle/>
          <a:p>
            <a:pPr>
              <a:lnSpc>
                <a:spcPct val="150000"/>
              </a:lnSpc>
            </a:pPr>
            <a:r>
              <a:rPr lang="es-AR" sz="1800" dirty="0">
                <a:latin typeface="Calibri" panose="020F0502020204030204" pitchFamily="34" charset="0"/>
                <a:cs typeface="Calibri" panose="020F0502020204030204" pitchFamily="34" charset="0"/>
              </a:rPr>
              <a:t>Big Data and Analytics</a:t>
            </a:r>
          </a:p>
        </p:txBody>
      </p:sp>
      <p:sp>
        <p:nvSpPr>
          <p:cNvPr id="30" name="Rectangle 29">
            <a:extLst>
              <a:ext uri="{FF2B5EF4-FFF2-40B4-BE49-F238E27FC236}">
                <a16:creationId xmlns:a16="http://schemas.microsoft.com/office/drawing/2014/main" id="{7464A7A5-8E65-044A-BA5A-F58253821E43}"/>
              </a:ext>
            </a:extLst>
          </p:cNvPr>
          <p:cNvSpPr/>
          <p:nvPr/>
        </p:nvSpPr>
        <p:spPr>
          <a:xfrm>
            <a:off x="10729511" y="5011742"/>
            <a:ext cx="4499746" cy="464871"/>
          </a:xfrm>
          <a:prstGeom prst="rect">
            <a:avLst/>
          </a:prstGeom>
        </p:spPr>
        <p:txBody>
          <a:bodyPr wrap="square">
            <a:spAutoFit/>
          </a:bodyPr>
          <a:lstStyle/>
          <a:p>
            <a:pPr>
              <a:lnSpc>
                <a:spcPct val="150000"/>
              </a:lnSpc>
            </a:pPr>
            <a:r>
              <a:rPr lang="en-US" sz="1800" dirty="0">
                <a:latin typeface="Calibri" panose="020F0502020204030204" pitchFamily="34" charset="0"/>
                <a:cs typeface="Calibri" panose="020F0502020204030204" pitchFamily="34" charset="0"/>
              </a:rPr>
              <a:t>Automation for construction tasks</a:t>
            </a:r>
            <a:endParaRPr lang="es-AR" sz="1800" dirty="0">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923832CA-9B57-644A-992E-5CB762DD53C0}"/>
              </a:ext>
            </a:extLst>
          </p:cNvPr>
          <p:cNvSpPr/>
          <p:nvPr/>
        </p:nvSpPr>
        <p:spPr>
          <a:xfrm>
            <a:off x="10729511" y="5772370"/>
            <a:ext cx="4196520" cy="646331"/>
          </a:xfrm>
          <a:prstGeom prst="rect">
            <a:avLst/>
          </a:prstGeom>
        </p:spPr>
        <p:txBody>
          <a:bodyPr wrap="square">
            <a:spAutoFit/>
          </a:bodyPr>
          <a:lstStyle/>
          <a:p>
            <a:r>
              <a:rPr lang="en-US" sz="1800" dirty="0">
                <a:latin typeface="Calibri" panose="020F0502020204030204" pitchFamily="34" charset="0"/>
                <a:cs typeface="Calibri" panose="020F0502020204030204" pitchFamily="34" charset="0"/>
              </a:rPr>
              <a:t>Drones for topographical and underground </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mapping as well as to survey progress</a:t>
            </a:r>
            <a:endParaRPr lang="es-AR" sz="1800" dirty="0">
              <a:latin typeface="Calibri" panose="020F0502020204030204" pitchFamily="34" charset="0"/>
              <a:cs typeface="Calibri" panose="020F0502020204030204" pitchFamily="34" charset="0"/>
            </a:endParaRPr>
          </a:p>
        </p:txBody>
      </p:sp>
      <p:sp>
        <p:nvSpPr>
          <p:cNvPr id="35" name="Rectangle 34">
            <a:extLst>
              <a:ext uri="{FF2B5EF4-FFF2-40B4-BE49-F238E27FC236}">
                <a16:creationId xmlns:a16="http://schemas.microsoft.com/office/drawing/2014/main" id="{A4194C01-4980-4A42-A35E-1762BFA4E17B}"/>
              </a:ext>
            </a:extLst>
          </p:cNvPr>
          <p:cNvSpPr/>
          <p:nvPr/>
        </p:nvSpPr>
        <p:spPr>
          <a:xfrm>
            <a:off x="10712424" y="6739386"/>
            <a:ext cx="8128000" cy="369332"/>
          </a:xfrm>
          <a:prstGeom prst="rect">
            <a:avLst/>
          </a:prstGeom>
        </p:spPr>
        <p:txBody>
          <a:bodyPr>
            <a:spAutoFit/>
          </a:bodyPr>
          <a:lstStyle/>
          <a:p>
            <a:r>
              <a:rPr lang="es-AR" sz="1800" dirty="0">
                <a:latin typeface="Calibri" panose="020F0502020204030204" pitchFamily="34" charset="0"/>
                <a:cs typeface="Calibri" panose="020F0502020204030204" pitchFamily="34" charset="0"/>
              </a:rPr>
              <a:t>IIOT and Sensoring</a:t>
            </a:r>
          </a:p>
        </p:txBody>
      </p:sp>
      <p:sp>
        <p:nvSpPr>
          <p:cNvPr id="36" name="Rectangle 35">
            <a:extLst>
              <a:ext uri="{FF2B5EF4-FFF2-40B4-BE49-F238E27FC236}">
                <a16:creationId xmlns:a16="http://schemas.microsoft.com/office/drawing/2014/main" id="{5EE11B7A-51C9-5444-A072-ADD537C6BC76}"/>
              </a:ext>
            </a:extLst>
          </p:cNvPr>
          <p:cNvSpPr/>
          <p:nvPr/>
        </p:nvSpPr>
        <p:spPr>
          <a:xfrm>
            <a:off x="10724499" y="7455297"/>
            <a:ext cx="4648878" cy="369332"/>
          </a:xfrm>
          <a:prstGeom prst="rect">
            <a:avLst/>
          </a:prstGeom>
        </p:spPr>
        <p:txBody>
          <a:bodyPr wrap="square">
            <a:spAutoFit/>
          </a:bodyPr>
          <a:lstStyle/>
          <a:p>
            <a:r>
              <a:rPr lang="en-US" sz="1800" dirty="0">
                <a:latin typeface="Calibri" panose="020F0502020204030204" pitchFamily="34" charset="0"/>
                <a:cs typeface="Calibri" panose="020F0502020204030204" pitchFamily="34" charset="0"/>
              </a:rPr>
              <a:t>Virtual and Augmented Reality</a:t>
            </a:r>
            <a:endParaRPr lang="es-AR" sz="1800" dirty="0">
              <a:latin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7E851084-F7F4-9A42-BEFA-202D1198E91A}"/>
              </a:ext>
            </a:extLst>
          </p:cNvPr>
          <p:cNvCxnSpPr>
            <a:cxnSpLocks/>
          </p:cNvCxnSpPr>
          <p:nvPr/>
        </p:nvCxnSpPr>
        <p:spPr>
          <a:xfrm>
            <a:off x="6289896" y="5549460"/>
            <a:ext cx="2427384"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16D10D-B681-1E4E-A7D7-0BF6C04CCEB7}"/>
              </a:ext>
            </a:extLst>
          </p:cNvPr>
          <p:cNvCxnSpPr>
            <a:cxnSpLocks/>
          </p:cNvCxnSpPr>
          <p:nvPr/>
        </p:nvCxnSpPr>
        <p:spPr>
          <a:xfrm>
            <a:off x="6299411" y="6475525"/>
            <a:ext cx="3660629"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1149953-368C-084D-9D47-947C5F2FB028}"/>
              </a:ext>
            </a:extLst>
          </p:cNvPr>
          <p:cNvCxnSpPr>
            <a:cxnSpLocks/>
          </p:cNvCxnSpPr>
          <p:nvPr/>
        </p:nvCxnSpPr>
        <p:spPr>
          <a:xfrm>
            <a:off x="6305055" y="7220982"/>
            <a:ext cx="3165345"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0BAC2D5-F7FD-754A-BE17-4204EDF5240D}"/>
              </a:ext>
            </a:extLst>
          </p:cNvPr>
          <p:cNvCxnSpPr>
            <a:cxnSpLocks/>
          </p:cNvCxnSpPr>
          <p:nvPr/>
        </p:nvCxnSpPr>
        <p:spPr>
          <a:xfrm>
            <a:off x="6300767" y="7974303"/>
            <a:ext cx="2199766"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188438A-DBD4-E943-8D3E-42846D4B5E84}"/>
              </a:ext>
            </a:extLst>
          </p:cNvPr>
          <p:cNvCxnSpPr>
            <a:cxnSpLocks/>
          </p:cNvCxnSpPr>
          <p:nvPr/>
        </p:nvCxnSpPr>
        <p:spPr>
          <a:xfrm>
            <a:off x="10801159" y="5550841"/>
            <a:ext cx="4032441"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20EA594-41B6-3A44-AB1D-945CC9096F46}"/>
              </a:ext>
            </a:extLst>
          </p:cNvPr>
          <p:cNvCxnSpPr>
            <a:cxnSpLocks/>
          </p:cNvCxnSpPr>
          <p:nvPr/>
        </p:nvCxnSpPr>
        <p:spPr>
          <a:xfrm>
            <a:off x="10801159" y="6540427"/>
            <a:ext cx="4032441"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A27C564-C0A6-AC41-9B25-7DB54E633AC5}"/>
              </a:ext>
            </a:extLst>
          </p:cNvPr>
          <p:cNvCxnSpPr>
            <a:cxnSpLocks/>
          </p:cNvCxnSpPr>
          <p:nvPr/>
        </p:nvCxnSpPr>
        <p:spPr>
          <a:xfrm>
            <a:off x="10801159" y="7218651"/>
            <a:ext cx="1881908"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DE539DF-5BDF-7E43-998A-9B2371277015}"/>
              </a:ext>
            </a:extLst>
          </p:cNvPr>
          <p:cNvCxnSpPr>
            <a:cxnSpLocks/>
          </p:cNvCxnSpPr>
          <p:nvPr/>
        </p:nvCxnSpPr>
        <p:spPr>
          <a:xfrm>
            <a:off x="10791341" y="7966435"/>
            <a:ext cx="2958526" cy="7868"/>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15DC095-1697-024B-9CCC-A76420E768F1}"/>
              </a:ext>
            </a:extLst>
          </p:cNvPr>
          <p:cNvPicPr>
            <a:picLocks noChangeAspect="1"/>
          </p:cNvPicPr>
          <p:nvPr/>
        </p:nvPicPr>
        <p:blipFill>
          <a:blip r:embed="rId5"/>
          <a:stretch>
            <a:fillRect/>
          </a:stretch>
        </p:blipFill>
        <p:spPr>
          <a:xfrm>
            <a:off x="6300767" y="4121101"/>
            <a:ext cx="837830" cy="613046"/>
          </a:xfrm>
          <a:prstGeom prst="rect">
            <a:avLst/>
          </a:prstGeom>
        </p:spPr>
      </p:pic>
      <p:sp>
        <p:nvSpPr>
          <p:cNvPr id="40" name="TextBox 5">
            <a:extLst>
              <a:ext uri="{FF2B5EF4-FFF2-40B4-BE49-F238E27FC236}">
                <a16:creationId xmlns:a16="http://schemas.microsoft.com/office/drawing/2014/main" id="{86C2E29F-C21E-9942-BDEE-614C4C0F9259}"/>
              </a:ext>
            </a:extLst>
          </p:cNvPr>
          <p:cNvSpPr txBox="1">
            <a:spLocks noChangeArrowheads="1"/>
          </p:cNvSpPr>
          <p:nvPr/>
        </p:nvSpPr>
        <p:spPr bwMode="auto">
          <a:xfrm>
            <a:off x="10351965" y="1030961"/>
            <a:ext cx="5355434" cy="146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a:buSzPct val="100000"/>
              <a:buFont typeface="Wingdings" pitchFamily="2" charset="2"/>
              <a:buChar char="ü"/>
            </a:pPr>
            <a:r>
              <a:rPr lang="es-ES" sz="2800" dirty="0">
                <a:solidFill>
                  <a:schemeClr val="bg1"/>
                </a:solidFill>
                <a:latin typeface="Calibri" panose="020F0502020204030204" pitchFamily="34" charset="0"/>
                <a:cs typeface="Calibri" panose="020F0502020204030204" pitchFamily="34" charset="0"/>
              </a:rPr>
              <a:t> Safety &amp; </a:t>
            </a:r>
            <a:r>
              <a:rPr lang="es-ES" sz="2800" dirty="0" err="1">
                <a:solidFill>
                  <a:schemeClr val="bg1"/>
                </a:solidFill>
                <a:latin typeface="Calibri" panose="020F0502020204030204" pitchFamily="34" charset="0"/>
                <a:cs typeface="Calibri" panose="020F0502020204030204" pitchFamily="34" charset="0"/>
              </a:rPr>
              <a:t>Enviroment</a:t>
            </a:r>
            <a:endParaRPr lang="es-ES" sz="2800" dirty="0">
              <a:solidFill>
                <a:schemeClr val="bg1"/>
              </a:solidFill>
              <a:latin typeface="Calibri" panose="020F0502020204030204" pitchFamily="34" charset="0"/>
              <a:cs typeface="Calibri" panose="020F0502020204030204" pitchFamily="34" charset="0"/>
            </a:endParaRPr>
          </a:p>
          <a:p>
            <a:pPr>
              <a:buSzPct val="100000"/>
              <a:buFont typeface="Wingdings" pitchFamily="2" charset="2"/>
              <a:buChar char="ü"/>
            </a:pPr>
            <a:r>
              <a:rPr lang="es-ES" sz="2800" dirty="0">
                <a:solidFill>
                  <a:schemeClr val="bg1"/>
                </a:solidFill>
                <a:latin typeface="Calibri" panose="020F0502020204030204" pitchFamily="34" charset="0"/>
                <a:cs typeface="Calibri" panose="020F0502020204030204" pitchFamily="34" charset="0"/>
              </a:rPr>
              <a:t> </a:t>
            </a:r>
            <a:r>
              <a:rPr lang="es-ES" sz="2800" dirty="0" err="1">
                <a:solidFill>
                  <a:schemeClr val="bg1"/>
                </a:solidFill>
                <a:latin typeface="Calibri" panose="020F0502020204030204" pitchFamily="34" charset="0"/>
                <a:cs typeface="Calibri" panose="020F0502020204030204" pitchFamily="34" charset="0"/>
              </a:rPr>
              <a:t>Competitiveness</a:t>
            </a:r>
            <a:endParaRPr lang="es-ES" sz="2800" dirty="0">
              <a:solidFill>
                <a:schemeClr val="bg1"/>
              </a:solidFill>
              <a:latin typeface="Calibri" panose="020F0502020204030204" pitchFamily="34" charset="0"/>
              <a:cs typeface="Calibri" panose="020F0502020204030204" pitchFamily="34" charset="0"/>
            </a:endParaRPr>
          </a:p>
          <a:p>
            <a:pPr>
              <a:buSzPct val="100000"/>
              <a:buFont typeface="Wingdings" pitchFamily="2" charset="2"/>
              <a:buChar char="ü"/>
            </a:pPr>
            <a:r>
              <a:rPr lang="es-ES" sz="2800" dirty="0">
                <a:solidFill>
                  <a:schemeClr val="bg1"/>
                </a:solidFill>
                <a:latin typeface="Calibri" panose="020F0502020204030204" pitchFamily="34" charset="0"/>
                <a:cs typeface="Calibri" panose="020F0502020204030204" pitchFamily="34" charset="0"/>
              </a:rPr>
              <a:t> </a:t>
            </a:r>
            <a:r>
              <a:rPr lang="en-US" sz="2800" dirty="0">
                <a:solidFill>
                  <a:schemeClr val="bg1"/>
                </a:solidFill>
                <a:latin typeface="Calibri" panose="020F0502020204030204" pitchFamily="34" charset="0"/>
                <a:cs typeface="Calibri" panose="020F0502020204030204" pitchFamily="34" charset="0"/>
              </a:rPr>
              <a:t>Differentiation</a:t>
            </a:r>
            <a:endParaRPr lang="es-ES" sz="2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5756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10E159-0FB4-1647-B6AF-7B098D1882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04" y="-1"/>
            <a:ext cx="16276091" cy="3051969"/>
          </a:xfrm>
          <a:prstGeom prst="rect">
            <a:avLst/>
          </a:prstGeom>
        </p:spPr>
      </p:pic>
      <p:sp>
        <p:nvSpPr>
          <p:cNvPr id="44" name="Rectangle 43">
            <a:extLst>
              <a:ext uri="{FF2B5EF4-FFF2-40B4-BE49-F238E27FC236}">
                <a16:creationId xmlns:a16="http://schemas.microsoft.com/office/drawing/2014/main" id="{B72CDAB5-90C1-DE40-809C-817838378369}"/>
              </a:ext>
            </a:extLst>
          </p:cNvPr>
          <p:cNvSpPr/>
          <p:nvPr/>
        </p:nvSpPr>
        <p:spPr>
          <a:xfrm>
            <a:off x="-18504" y="-1"/>
            <a:ext cx="16276092" cy="3051970"/>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adroTexto 78">
            <a:extLst>
              <a:ext uri="{FF2B5EF4-FFF2-40B4-BE49-F238E27FC236}">
                <a16:creationId xmlns:a16="http://schemas.microsoft.com/office/drawing/2014/main" id="{E7CEC4A4-119A-AB44-85FE-17016662426B}"/>
              </a:ext>
            </a:extLst>
          </p:cNvPr>
          <p:cNvSpPr txBox="1"/>
          <p:nvPr/>
        </p:nvSpPr>
        <p:spPr>
          <a:xfrm>
            <a:off x="877546" y="974832"/>
            <a:ext cx="8308738" cy="1569660"/>
          </a:xfrm>
          <a:prstGeom prst="rect">
            <a:avLst/>
          </a:prstGeom>
          <a:noFill/>
        </p:spPr>
        <p:txBody>
          <a:bodyPr wrap="square" rtlCol="0">
            <a:spAutoFit/>
          </a:bodyPr>
          <a:lstStyle/>
          <a:p>
            <a:pPr defTabSz="1219170">
              <a:defRPr/>
            </a:pPr>
            <a:r>
              <a:rPr lang="en-US"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Engineering solutions </a:t>
            </a:r>
            <a:br>
              <a:rPr lang="en-US"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br>
            <a:r>
              <a:rPr lang="en-US"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tailored to each project</a:t>
            </a:r>
            <a:endParaRPr lang="es-ES"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endParaRPr>
          </a:p>
        </p:txBody>
      </p:sp>
      <p:sp>
        <p:nvSpPr>
          <p:cNvPr id="29" name="TextBox 5">
            <a:extLst>
              <a:ext uri="{FF2B5EF4-FFF2-40B4-BE49-F238E27FC236}">
                <a16:creationId xmlns:a16="http://schemas.microsoft.com/office/drawing/2014/main" id="{AA19E284-DBD1-8146-87FD-30FC40783961}"/>
              </a:ext>
            </a:extLst>
          </p:cNvPr>
          <p:cNvSpPr txBox="1">
            <a:spLocks noChangeArrowheads="1"/>
          </p:cNvSpPr>
          <p:nvPr/>
        </p:nvSpPr>
        <p:spPr bwMode="auto">
          <a:xfrm>
            <a:off x="1024825" y="4467421"/>
            <a:ext cx="30315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dirty="0">
                <a:latin typeface="Calibri" panose="020F0502020204030204" pitchFamily="34" charset="0"/>
                <a:cs typeface="Calibri" panose="020F0502020204030204" pitchFamily="34" charset="0"/>
              </a:rPr>
              <a:t>Feasibility studies </a:t>
            </a:r>
            <a:br>
              <a:rPr lang="en-US" altLang="en-US" dirty="0">
                <a:latin typeface="Calibri" panose="020F0502020204030204" pitchFamily="34" charset="0"/>
                <a:cs typeface="Calibri" panose="020F0502020204030204" pitchFamily="34" charset="0"/>
              </a:rPr>
            </a:br>
            <a:r>
              <a:rPr lang="en-US" altLang="en-US" dirty="0">
                <a:latin typeface="Calibri" panose="020F0502020204030204" pitchFamily="34" charset="0"/>
                <a:cs typeface="Calibri" panose="020F0502020204030204" pitchFamily="34" charset="0"/>
              </a:rPr>
              <a:t>and cost estimates</a:t>
            </a:r>
            <a:endParaRPr lang="es-ES" altLang="en-US" dirty="0">
              <a:latin typeface="Calibri" panose="020F0502020204030204" pitchFamily="34" charset="0"/>
              <a:cs typeface="Calibri" panose="020F0502020204030204" pitchFamily="34" charset="0"/>
            </a:endParaRPr>
          </a:p>
        </p:txBody>
      </p:sp>
      <p:cxnSp>
        <p:nvCxnSpPr>
          <p:cNvPr id="33" name="Straight Connector 32">
            <a:extLst>
              <a:ext uri="{FF2B5EF4-FFF2-40B4-BE49-F238E27FC236}">
                <a16:creationId xmlns:a16="http://schemas.microsoft.com/office/drawing/2014/main" id="{E20F8BD9-B501-7147-9FB6-F94C340443C7}"/>
              </a:ext>
            </a:extLst>
          </p:cNvPr>
          <p:cNvCxnSpPr>
            <a:cxnSpLocks/>
          </p:cNvCxnSpPr>
          <p:nvPr/>
        </p:nvCxnSpPr>
        <p:spPr>
          <a:xfrm>
            <a:off x="980195" y="5404221"/>
            <a:ext cx="239259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Box 5">
            <a:extLst>
              <a:ext uri="{FF2B5EF4-FFF2-40B4-BE49-F238E27FC236}">
                <a16:creationId xmlns:a16="http://schemas.microsoft.com/office/drawing/2014/main" id="{B2CC5992-BA75-BF4C-9311-B197A4A186D4}"/>
              </a:ext>
            </a:extLst>
          </p:cNvPr>
          <p:cNvSpPr txBox="1">
            <a:spLocks noChangeArrowheads="1"/>
          </p:cNvSpPr>
          <p:nvPr/>
        </p:nvSpPr>
        <p:spPr bwMode="auto">
          <a:xfrm>
            <a:off x="3851527" y="4460933"/>
            <a:ext cx="164334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dirty="0">
                <a:latin typeface="Calibri" panose="020F0502020204030204" pitchFamily="34" charset="0"/>
                <a:cs typeface="Calibri" panose="020F0502020204030204" pitchFamily="34" charset="0"/>
              </a:rPr>
              <a:t>Conceptual </a:t>
            </a:r>
            <a:r>
              <a:rPr lang="es-ES" altLang="en-US" dirty="0" err="1">
                <a:latin typeface="Calibri" panose="020F0502020204030204" pitchFamily="34" charset="0"/>
                <a:cs typeface="Calibri" panose="020F0502020204030204" pitchFamily="34" charset="0"/>
              </a:rPr>
              <a:t>engineering</a:t>
            </a:r>
            <a:endParaRPr lang="es-ES" altLang="en-US" dirty="0">
              <a:latin typeface="Calibri" panose="020F0502020204030204" pitchFamily="34" charset="0"/>
              <a:cs typeface="Calibri" panose="020F0502020204030204" pitchFamily="34" charset="0"/>
            </a:endParaRPr>
          </a:p>
        </p:txBody>
      </p:sp>
      <p:cxnSp>
        <p:nvCxnSpPr>
          <p:cNvPr id="37" name="Straight Connector 36">
            <a:extLst>
              <a:ext uri="{FF2B5EF4-FFF2-40B4-BE49-F238E27FC236}">
                <a16:creationId xmlns:a16="http://schemas.microsoft.com/office/drawing/2014/main" id="{C998E334-BA0B-DA44-9BC4-7DA92260AD5A}"/>
              </a:ext>
            </a:extLst>
          </p:cNvPr>
          <p:cNvCxnSpPr>
            <a:cxnSpLocks/>
          </p:cNvCxnSpPr>
          <p:nvPr/>
        </p:nvCxnSpPr>
        <p:spPr>
          <a:xfrm>
            <a:off x="3841800" y="5404221"/>
            <a:ext cx="1492019"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TextBox 5">
            <a:extLst>
              <a:ext uri="{FF2B5EF4-FFF2-40B4-BE49-F238E27FC236}">
                <a16:creationId xmlns:a16="http://schemas.microsoft.com/office/drawing/2014/main" id="{C2BE701A-5AA0-5A4E-9DAA-DBEAA9440C51}"/>
              </a:ext>
            </a:extLst>
          </p:cNvPr>
          <p:cNvSpPr txBox="1">
            <a:spLocks noChangeArrowheads="1"/>
          </p:cNvSpPr>
          <p:nvPr/>
        </p:nvSpPr>
        <p:spPr bwMode="auto">
          <a:xfrm>
            <a:off x="5846807" y="4475369"/>
            <a:ext cx="226863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dirty="0">
                <a:latin typeface="Calibri" panose="020F0502020204030204" pitchFamily="34" charset="0"/>
                <a:cs typeface="Calibri" panose="020F0502020204030204" pitchFamily="34" charset="0"/>
              </a:rPr>
              <a:t>Basic </a:t>
            </a:r>
            <a:r>
              <a:rPr lang="es-ES" altLang="en-US" dirty="0" err="1">
                <a:latin typeface="Calibri" panose="020F0502020204030204" pitchFamily="34" charset="0"/>
                <a:cs typeface="Calibri" panose="020F0502020204030204" pitchFamily="34" charset="0"/>
              </a:rPr>
              <a:t>engineering</a:t>
            </a:r>
            <a:r>
              <a:rPr lang="es-ES" altLang="en-US" dirty="0">
                <a:latin typeface="Calibri" panose="020F0502020204030204" pitchFamily="34" charset="0"/>
                <a:cs typeface="Calibri" panose="020F0502020204030204" pitchFamily="34" charset="0"/>
              </a:rPr>
              <a:t> and FEED</a:t>
            </a:r>
          </a:p>
        </p:txBody>
      </p:sp>
      <p:cxnSp>
        <p:nvCxnSpPr>
          <p:cNvPr id="45" name="Straight Connector 44">
            <a:extLst>
              <a:ext uri="{FF2B5EF4-FFF2-40B4-BE49-F238E27FC236}">
                <a16:creationId xmlns:a16="http://schemas.microsoft.com/office/drawing/2014/main" id="{97053CB0-C0E7-5346-977C-E2EEE6263CB5}"/>
              </a:ext>
            </a:extLst>
          </p:cNvPr>
          <p:cNvCxnSpPr>
            <a:cxnSpLocks/>
          </p:cNvCxnSpPr>
          <p:nvPr/>
        </p:nvCxnSpPr>
        <p:spPr>
          <a:xfrm>
            <a:off x="5800029" y="5404221"/>
            <a:ext cx="2169633"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TextBox 5">
            <a:extLst>
              <a:ext uri="{FF2B5EF4-FFF2-40B4-BE49-F238E27FC236}">
                <a16:creationId xmlns:a16="http://schemas.microsoft.com/office/drawing/2014/main" id="{3104F770-09EA-F846-8B97-78CE47C22949}"/>
              </a:ext>
            </a:extLst>
          </p:cNvPr>
          <p:cNvSpPr txBox="1">
            <a:spLocks noChangeArrowheads="1"/>
          </p:cNvSpPr>
          <p:nvPr/>
        </p:nvSpPr>
        <p:spPr bwMode="auto">
          <a:xfrm>
            <a:off x="8467371" y="4465736"/>
            <a:ext cx="208539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dirty="0" err="1">
                <a:latin typeface="Calibri" panose="020F0502020204030204" pitchFamily="34" charset="0"/>
                <a:cs typeface="Calibri" panose="020F0502020204030204" pitchFamily="34" charset="0"/>
              </a:rPr>
              <a:t>Value</a:t>
            </a:r>
            <a:r>
              <a:rPr lang="es-ES" altLang="en-US" dirty="0">
                <a:latin typeface="Calibri" panose="020F0502020204030204" pitchFamily="34" charset="0"/>
                <a:cs typeface="Calibri" panose="020F0502020204030204" pitchFamily="34" charset="0"/>
              </a:rPr>
              <a:t> </a:t>
            </a:r>
            <a:r>
              <a:rPr lang="es-ES" altLang="en-US" dirty="0" err="1">
                <a:latin typeface="Calibri" panose="020F0502020204030204" pitchFamily="34" charset="0"/>
                <a:cs typeface="Calibri" panose="020F0502020204030204" pitchFamily="34" charset="0"/>
              </a:rPr>
              <a:t>Engineering</a:t>
            </a:r>
            <a:endParaRPr lang="es-ES" altLang="en-US" dirty="0">
              <a:latin typeface="Calibri" panose="020F0502020204030204" pitchFamily="34" charset="0"/>
              <a:cs typeface="Calibri" panose="020F0502020204030204" pitchFamily="34" charset="0"/>
            </a:endParaRPr>
          </a:p>
        </p:txBody>
      </p:sp>
      <p:cxnSp>
        <p:nvCxnSpPr>
          <p:cNvPr id="48" name="Straight Connector 47">
            <a:extLst>
              <a:ext uri="{FF2B5EF4-FFF2-40B4-BE49-F238E27FC236}">
                <a16:creationId xmlns:a16="http://schemas.microsoft.com/office/drawing/2014/main" id="{76CD1575-6760-8A40-8BAB-70F49E54066B}"/>
              </a:ext>
            </a:extLst>
          </p:cNvPr>
          <p:cNvCxnSpPr>
            <a:cxnSpLocks/>
          </p:cNvCxnSpPr>
          <p:nvPr/>
        </p:nvCxnSpPr>
        <p:spPr>
          <a:xfrm>
            <a:off x="8481334" y="5404221"/>
            <a:ext cx="1543531"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TextBox 5">
            <a:extLst>
              <a:ext uri="{FF2B5EF4-FFF2-40B4-BE49-F238E27FC236}">
                <a16:creationId xmlns:a16="http://schemas.microsoft.com/office/drawing/2014/main" id="{45205264-AA70-D940-BB8A-CCE81215DDB3}"/>
              </a:ext>
            </a:extLst>
          </p:cNvPr>
          <p:cNvSpPr txBox="1">
            <a:spLocks noChangeArrowheads="1"/>
          </p:cNvSpPr>
          <p:nvPr/>
        </p:nvSpPr>
        <p:spPr bwMode="auto">
          <a:xfrm>
            <a:off x="10591433" y="4475369"/>
            <a:ext cx="36292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dirty="0" err="1">
                <a:latin typeface="Calibri" panose="020F0502020204030204" pitchFamily="34" charset="0"/>
                <a:cs typeface="Calibri" panose="020F0502020204030204" pitchFamily="34" charset="0"/>
              </a:rPr>
              <a:t>Debottlenecking</a:t>
            </a:r>
            <a:r>
              <a:rPr lang="es-ES" altLang="en-US" dirty="0">
                <a:latin typeface="Calibri" panose="020F0502020204030204" pitchFamily="34" charset="0"/>
                <a:cs typeface="Calibri" panose="020F0502020204030204" pitchFamily="34" charset="0"/>
              </a:rPr>
              <a:t> </a:t>
            </a:r>
            <a:br>
              <a:rPr lang="es-ES" altLang="en-US" dirty="0">
                <a:latin typeface="Calibri" panose="020F0502020204030204" pitchFamily="34" charset="0"/>
                <a:cs typeface="Calibri" panose="020F0502020204030204" pitchFamily="34" charset="0"/>
              </a:rPr>
            </a:br>
            <a:r>
              <a:rPr lang="es-ES" altLang="en-US" dirty="0">
                <a:latin typeface="Calibri" panose="020F0502020204030204" pitchFamily="34" charset="0"/>
                <a:cs typeface="Calibri" panose="020F0502020204030204" pitchFamily="34" charset="0"/>
              </a:rPr>
              <a:t>and </a:t>
            </a:r>
            <a:r>
              <a:rPr lang="es-ES" altLang="en-US" dirty="0" err="1">
                <a:latin typeface="Calibri" panose="020F0502020204030204" pitchFamily="34" charset="0"/>
                <a:cs typeface="Calibri" panose="020F0502020204030204" pitchFamily="34" charset="0"/>
              </a:rPr>
              <a:t>revamping</a:t>
            </a:r>
            <a:r>
              <a:rPr lang="es-ES" altLang="en-US" dirty="0">
                <a:latin typeface="Calibri" panose="020F0502020204030204" pitchFamily="34" charset="0"/>
                <a:cs typeface="Calibri" panose="020F0502020204030204" pitchFamily="34" charset="0"/>
              </a:rPr>
              <a:t> </a:t>
            </a:r>
            <a:r>
              <a:rPr lang="es-ES" altLang="en-US" dirty="0" err="1">
                <a:latin typeface="Calibri" panose="020F0502020204030204" pitchFamily="34" charset="0"/>
                <a:cs typeface="Calibri" panose="020F0502020204030204" pitchFamily="34" charset="0"/>
              </a:rPr>
              <a:t>studies</a:t>
            </a:r>
            <a:r>
              <a:rPr lang="es-ES" altLang="en-US" dirty="0">
                <a:latin typeface="Calibri" panose="020F0502020204030204" pitchFamily="34" charset="0"/>
                <a:cs typeface="Calibri" panose="020F0502020204030204" pitchFamily="34" charset="0"/>
              </a:rPr>
              <a:t> </a:t>
            </a:r>
            <a:endParaRPr lang="es-ES" altLang="en-US" i="1" dirty="0">
              <a:latin typeface="Calibri" panose="020F0502020204030204" pitchFamily="34" charset="0"/>
              <a:cs typeface="Calibri" panose="020F0502020204030204" pitchFamily="34" charset="0"/>
            </a:endParaRPr>
          </a:p>
        </p:txBody>
      </p:sp>
      <p:cxnSp>
        <p:nvCxnSpPr>
          <p:cNvPr id="54" name="Straight Connector 53">
            <a:extLst>
              <a:ext uri="{FF2B5EF4-FFF2-40B4-BE49-F238E27FC236}">
                <a16:creationId xmlns:a16="http://schemas.microsoft.com/office/drawing/2014/main" id="{6CABAF21-1EBB-D643-B2FC-C7FAEF5093A4}"/>
              </a:ext>
            </a:extLst>
          </p:cNvPr>
          <p:cNvCxnSpPr>
            <a:cxnSpLocks/>
          </p:cNvCxnSpPr>
          <p:nvPr/>
        </p:nvCxnSpPr>
        <p:spPr>
          <a:xfrm>
            <a:off x="10591432" y="5404221"/>
            <a:ext cx="2866153"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7" name="TextBox 5">
            <a:extLst>
              <a:ext uri="{FF2B5EF4-FFF2-40B4-BE49-F238E27FC236}">
                <a16:creationId xmlns:a16="http://schemas.microsoft.com/office/drawing/2014/main" id="{04F9C5E9-2B07-F441-A5A2-CE825ACD1006}"/>
              </a:ext>
            </a:extLst>
          </p:cNvPr>
          <p:cNvSpPr txBox="1">
            <a:spLocks noChangeArrowheads="1"/>
          </p:cNvSpPr>
          <p:nvPr/>
        </p:nvSpPr>
        <p:spPr bwMode="auto">
          <a:xfrm>
            <a:off x="980195" y="6497050"/>
            <a:ext cx="149812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dirty="0" err="1">
                <a:latin typeface="Calibri" panose="020F0502020204030204" pitchFamily="34" charset="0"/>
                <a:cs typeface="Calibri" panose="020F0502020204030204" pitchFamily="34" charset="0"/>
              </a:rPr>
              <a:t>Detail</a:t>
            </a:r>
            <a:r>
              <a:rPr lang="es-ES" altLang="en-US" dirty="0">
                <a:latin typeface="Calibri" panose="020F0502020204030204" pitchFamily="34" charset="0"/>
                <a:cs typeface="Calibri" panose="020F0502020204030204" pitchFamily="34" charset="0"/>
              </a:rPr>
              <a:t> </a:t>
            </a:r>
            <a:r>
              <a:rPr lang="es-ES" altLang="en-US" dirty="0" err="1">
                <a:latin typeface="Calibri" panose="020F0502020204030204" pitchFamily="34" charset="0"/>
                <a:cs typeface="Calibri" panose="020F0502020204030204" pitchFamily="34" charset="0"/>
              </a:rPr>
              <a:t>engineering</a:t>
            </a:r>
            <a:r>
              <a:rPr lang="es-ES" altLang="en-US" dirty="0">
                <a:latin typeface="Calibri" panose="020F0502020204030204" pitchFamily="34" charset="0"/>
                <a:cs typeface="Calibri" panose="020F0502020204030204" pitchFamily="34" charset="0"/>
              </a:rPr>
              <a:t> </a:t>
            </a:r>
          </a:p>
        </p:txBody>
      </p:sp>
      <p:cxnSp>
        <p:nvCxnSpPr>
          <p:cNvPr id="58" name="Straight Connector 57">
            <a:extLst>
              <a:ext uri="{FF2B5EF4-FFF2-40B4-BE49-F238E27FC236}">
                <a16:creationId xmlns:a16="http://schemas.microsoft.com/office/drawing/2014/main" id="{68EA6D48-365C-1448-BC05-88E6EF43A223}"/>
              </a:ext>
            </a:extLst>
          </p:cNvPr>
          <p:cNvCxnSpPr>
            <a:cxnSpLocks/>
          </p:cNvCxnSpPr>
          <p:nvPr/>
        </p:nvCxnSpPr>
        <p:spPr>
          <a:xfrm>
            <a:off x="982884" y="7470171"/>
            <a:ext cx="1457104"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9" name="TextBox 5">
            <a:extLst>
              <a:ext uri="{FF2B5EF4-FFF2-40B4-BE49-F238E27FC236}">
                <a16:creationId xmlns:a16="http://schemas.microsoft.com/office/drawing/2014/main" id="{9C384443-7F91-1543-94EF-20F86D0859EF}"/>
              </a:ext>
            </a:extLst>
          </p:cNvPr>
          <p:cNvSpPr txBox="1">
            <a:spLocks noChangeArrowheads="1"/>
          </p:cNvSpPr>
          <p:nvPr/>
        </p:nvSpPr>
        <p:spPr bwMode="auto">
          <a:xfrm>
            <a:off x="2924889" y="6497050"/>
            <a:ext cx="201416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dirty="0" err="1">
                <a:latin typeface="Calibri" panose="020F0502020204030204" pitchFamily="34" charset="0"/>
                <a:cs typeface="Calibri" panose="020F0502020204030204" pitchFamily="34" charset="0"/>
              </a:rPr>
              <a:t>Modularized</a:t>
            </a:r>
            <a:r>
              <a:rPr lang="es-ES" altLang="en-US" dirty="0">
                <a:latin typeface="Calibri" panose="020F0502020204030204" pitchFamily="34" charset="0"/>
                <a:cs typeface="Calibri" panose="020F0502020204030204" pitchFamily="34" charset="0"/>
              </a:rPr>
              <a:t> </a:t>
            </a:r>
            <a:r>
              <a:rPr lang="es-ES" altLang="en-US" dirty="0" err="1">
                <a:latin typeface="Calibri" panose="020F0502020204030204" pitchFamily="34" charset="0"/>
                <a:cs typeface="Calibri" panose="020F0502020204030204" pitchFamily="34" charset="0"/>
              </a:rPr>
              <a:t>projects</a:t>
            </a:r>
            <a:r>
              <a:rPr lang="es-ES" altLang="en-US" dirty="0">
                <a:latin typeface="Calibri" panose="020F0502020204030204" pitchFamily="34" charset="0"/>
                <a:cs typeface="Calibri" panose="020F0502020204030204" pitchFamily="34" charset="0"/>
              </a:rPr>
              <a:t> </a:t>
            </a:r>
          </a:p>
        </p:txBody>
      </p:sp>
      <p:cxnSp>
        <p:nvCxnSpPr>
          <p:cNvPr id="60" name="Straight Connector 59">
            <a:extLst>
              <a:ext uri="{FF2B5EF4-FFF2-40B4-BE49-F238E27FC236}">
                <a16:creationId xmlns:a16="http://schemas.microsoft.com/office/drawing/2014/main" id="{9041ACF0-DCB8-B742-8584-932A57267297}"/>
              </a:ext>
            </a:extLst>
          </p:cNvPr>
          <p:cNvCxnSpPr>
            <a:cxnSpLocks/>
          </p:cNvCxnSpPr>
          <p:nvPr/>
        </p:nvCxnSpPr>
        <p:spPr>
          <a:xfrm>
            <a:off x="2925371" y="7470171"/>
            <a:ext cx="151804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2" name="TextBox 5">
            <a:extLst>
              <a:ext uri="{FF2B5EF4-FFF2-40B4-BE49-F238E27FC236}">
                <a16:creationId xmlns:a16="http://schemas.microsoft.com/office/drawing/2014/main" id="{EE4990AD-C648-DE41-8A5D-4FF1B760F0C5}"/>
              </a:ext>
            </a:extLst>
          </p:cNvPr>
          <p:cNvSpPr txBox="1">
            <a:spLocks noChangeArrowheads="1"/>
          </p:cNvSpPr>
          <p:nvPr/>
        </p:nvSpPr>
        <p:spPr bwMode="auto">
          <a:xfrm>
            <a:off x="4939055" y="6505517"/>
            <a:ext cx="306992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dirty="0">
                <a:latin typeface="Calibri" panose="020F0502020204030204" pitchFamily="34" charset="0"/>
                <a:cs typeface="Calibri" panose="020F0502020204030204" pitchFamily="34" charset="0"/>
              </a:rPr>
              <a:t>Management of </a:t>
            </a:r>
            <a:r>
              <a:rPr lang="es-ES" altLang="en-US" dirty="0" err="1">
                <a:latin typeface="Calibri" panose="020F0502020204030204" pitchFamily="34" charset="0"/>
                <a:cs typeface="Calibri" panose="020F0502020204030204" pitchFamily="34" charset="0"/>
              </a:rPr>
              <a:t>engineering</a:t>
            </a:r>
            <a:r>
              <a:rPr lang="es-ES" altLang="en-US" dirty="0">
                <a:latin typeface="Calibri" panose="020F0502020204030204" pitchFamily="34" charset="0"/>
                <a:cs typeface="Calibri" panose="020F0502020204030204" pitchFamily="34" charset="0"/>
              </a:rPr>
              <a:t> </a:t>
            </a:r>
            <a:r>
              <a:rPr lang="es-ES" altLang="en-US" dirty="0" err="1">
                <a:latin typeface="Calibri" panose="020F0502020204030204" pitchFamily="34" charset="0"/>
                <a:cs typeface="Calibri" panose="020F0502020204030204" pitchFamily="34" charset="0"/>
              </a:rPr>
              <a:t>projects</a:t>
            </a:r>
            <a:endParaRPr lang="es-ES" altLang="en-US" dirty="0">
              <a:latin typeface="Calibri" panose="020F0502020204030204" pitchFamily="34" charset="0"/>
              <a:cs typeface="Calibri" panose="020F0502020204030204" pitchFamily="34" charset="0"/>
            </a:endParaRPr>
          </a:p>
        </p:txBody>
      </p:sp>
      <p:cxnSp>
        <p:nvCxnSpPr>
          <p:cNvPr id="64" name="Straight Connector 63">
            <a:extLst>
              <a:ext uri="{FF2B5EF4-FFF2-40B4-BE49-F238E27FC236}">
                <a16:creationId xmlns:a16="http://schemas.microsoft.com/office/drawing/2014/main" id="{0095C120-4C14-214B-9893-379C4104004F}"/>
              </a:ext>
            </a:extLst>
          </p:cNvPr>
          <p:cNvCxnSpPr>
            <a:cxnSpLocks/>
          </p:cNvCxnSpPr>
          <p:nvPr/>
        </p:nvCxnSpPr>
        <p:spPr>
          <a:xfrm>
            <a:off x="4951755" y="7470171"/>
            <a:ext cx="251380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6" name="TextBox 5">
            <a:extLst>
              <a:ext uri="{FF2B5EF4-FFF2-40B4-BE49-F238E27FC236}">
                <a16:creationId xmlns:a16="http://schemas.microsoft.com/office/drawing/2014/main" id="{38390B5D-8B2E-F84E-A4DD-4BDD6EFAE31C}"/>
              </a:ext>
            </a:extLst>
          </p:cNvPr>
          <p:cNvSpPr txBox="1">
            <a:spLocks noChangeArrowheads="1"/>
          </p:cNvSpPr>
          <p:nvPr/>
        </p:nvSpPr>
        <p:spPr bwMode="auto">
          <a:xfrm>
            <a:off x="7944261" y="6414825"/>
            <a:ext cx="52540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dirty="0" err="1">
                <a:latin typeface="Calibri" panose="020F0502020204030204" pitchFamily="34" charset="0"/>
                <a:cs typeface="Calibri" panose="020F0502020204030204" pitchFamily="34" charset="0"/>
              </a:rPr>
              <a:t>Precommissioning</a:t>
            </a:r>
            <a:r>
              <a:rPr lang="en-US" altLang="en-US" dirty="0">
                <a:latin typeface="Calibri" panose="020F0502020204030204" pitchFamily="34" charset="0"/>
                <a:cs typeface="Calibri" panose="020F0502020204030204" pitchFamily="34" charset="0"/>
              </a:rPr>
              <a:t> and commissioning services and plant start-up </a:t>
            </a:r>
            <a:endParaRPr lang="es-ES" altLang="en-US" dirty="0">
              <a:latin typeface="Calibri" panose="020F0502020204030204" pitchFamily="34" charset="0"/>
              <a:cs typeface="Calibri" panose="020F0502020204030204" pitchFamily="34" charset="0"/>
            </a:endParaRPr>
          </a:p>
        </p:txBody>
      </p:sp>
      <p:cxnSp>
        <p:nvCxnSpPr>
          <p:cNvPr id="68" name="Straight Connector 67">
            <a:extLst>
              <a:ext uri="{FF2B5EF4-FFF2-40B4-BE49-F238E27FC236}">
                <a16:creationId xmlns:a16="http://schemas.microsoft.com/office/drawing/2014/main" id="{9701378F-F316-A847-80B7-2785773B1FA3}"/>
              </a:ext>
            </a:extLst>
          </p:cNvPr>
          <p:cNvCxnSpPr>
            <a:cxnSpLocks/>
          </p:cNvCxnSpPr>
          <p:nvPr/>
        </p:nvCxnSpPr>
        <p:spPr>
          <a:xfrm>
            <a:off x="7969662" y="7470171"/>
            <a:ext cx="4648065"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5" name="TextBox 5">
            <a:extLst>
              <a:ext uri="{FF2B5EF4-FFF2-40B4-BE49-F238E27FC236}">
                <a16:creationId xmlns:a16="http://schemas.microsoft.com/office/drawing/2014/main" id="{62C777C0-C2F3-0741-A72A-7CE347896CE9}"/>
              </a:ext>
            </a:extLst>
          </p:cNvPr>
          <p:cNvSpPr txBox="1">
            <a:spLocks noChangeArrowheads="1"/>
          </p:cNvSpPr>
          <p:nvPr/>
        </p:nvSpPr>
        <p:spPr bwMode="auto">
          <a:xfrm>
            <a:off x="13198266" y="6460547"/>
            <a:ext cx="213788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dirty="0" err="1">
                <a:latin typeface="Calibri" panose="020F0502020204030204" pitchFamily="34" charset="0"/>
                <a:cs typeface="Calibri" panose="020F0502020204030204" pitchFamily="34" charset="0"/>
              </a:rPr>
              <a:t>Construction</a:t>
            </a:r>
            <a:r>
              <a:rPr lang="es-ES" altLang="en-US" dirty="0">
                <a:latin typeface="Calibri" panose="020F0502020204030204" pitchFamily="34" charset="0"/>
                <a:cs typeface="Calibri" panose="020F0502020204030204" pitchFamily="34" charset="0"/>
              </a:rPr>
              <a:t> </a:t>
            </a:r>
            <a:r>
              <a:rPr lang="es-ES" altLang="en-US" dirty="0" err="1">
                <a:latin typeface="Calibri" panose="020F0502020204030204" pitchFamily="34" charset="0"/>
                <a:cs typeface="Calibri" panose="020F0502020204030204" pitchFamily="34" charset="0"/>
              </a:rPr>
              <a:t>assistance</a:t>
            </a:r>
            <a:r>
              <a:rPr lang="es-ES" altLang="en-US" dirty="0">
                <a:latin typeface="Calibri" panose="020F0502020204030204" pitchFamily="34" charset="0"/>
                <a:cs typeface="Calibri" panose="020F0502020204030204" pitchFamily="34" charset="0"/>
              </a:rPr>
              <a:t> </a:t>
            </a:r>
          </a:p>
        </p:txBody>
      </p:sp>
      <p:cxnSp>
        <p:nvCxnSpPr>
          <p:cNvPr id="76" name="Straight Connector 75">
            <a:extLst>
              <a:ext uri="{FF2B5EF4-FFF2-40B4-BE49-F238E27FC236}">
                <a16:creationId xmlns:a16="http://schemas.microsoft.com/office/drawing/2014/main" id="{B85FCCD8-08A3-7745-A137-60CDEEEBC7CA}"/>
              </a:ext>
            </a:extLst>
          </p:cNvPr>
          <p:cNvCxnSpPr>
            <a:cxnSpLocks/>
          </p:cNvCxnSpPr>
          <p:nvPr/>
        </p:nvCxnSpPr>
        <p:spPr>
          <a:xfrm>
            <a:off x="13198266" y="7470198"/>
            <a:ext cx="1555959"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6B159734-90A3-EE4C-9F92-D4E3D034BA9A}"/>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3458141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DE998E8-8B7D-014C-B02D-1953C0F0F321}"/>
              </a:ext>
            </a:extLst>
          </p:cNvPr>
          <p:cNvSpPr/>
          <p:nvPr/>
        </p:nvSpPr>
        <p:spPr>
          <a:xfrm>
            <a:off x="1" y="3045356"/>
            <a:ext cx="6735334" cy="6098643"/>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7" name="Picture 6">
            <a:extLst>
              <a:ext uri="{FF2B5EF4-FFF2-40B4-BE49-F238E27FC236}">
                <a16:creationId xmlns:a16="http://schemas.microsoft.com/office/drawing/2014/main" id="{52870959-3462-BB49-9DEA-A060571F91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1648" y="0"/>
            <a:ext cx="16259236" cy="3071489"/>
          </a:xfrm>
          <a:prstGeom prst="rect">
            <a:avLst/>
          </a:prstGeom>
        </p:spPr>
      </p:pic>
      <p:sp>
        <p:nvSpPr>
          <p:cNvPr id="17" name="Rectangle 16">
            <a:extLst>
              <a:ext uri="{FF2B5EF4-FFF2-40B4-BE49-F238E27FC236}">
                <a16:creationId xmlns:a16="http://schemas.microsoft.com/office/drawing/2014/main" id="{89067E31-7B47-5A47-80CC-4D0D6203B284}"/>
              </a:ext>
            </a:extLst>
          </p:cNvPr>
          <p:cNvSpPr/>
          <p:nvPr/>
        </p:nvSpPr>
        <p:spPr>
          <a:xfrm>
            <a:off x="-1648" y="0"/>
            <a:ext cx="16257588" cy="3045356"/>
          </a:xfrm>
          <a:prstGeom prst="rect">
            <a:avLst/>
          </a:prstGeom>
          <a:solidFill>
            <a:schemeClr val="accent5">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3" name="TextBox 7">
            <a:extLst>
              <a:ext uri="{FF2B5EF4-FFF2-40B4-BE49-F238E27FC236}">
                <a16:creationId xmlns:a16="http://schemas.microsoft.com/office/drawing/2014/main" id="{C0AC40DF-5BCD-2746-97AA-804A5B8F8680}"/>
              </a:ext>
            </a:extLst>
          </p:cNvPr>
          <p:cNvSpPr txBox="1">
            <a:spLocks noChangeArrowheads="1"/>
          </p:cNvSpPr>
          <p:nvPr/>
        </p:nvSpPr>
        <p:spPr bwMode="auto">
          <a:xfrm>
            <a:off x="1375800" y="4007289"/>
            <a:ext cx="4447484" cy="488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85750" indent="-2857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170">
              <a:spcBef>
                <a:spcPct val="0"/>
              </a:spcBef>
              <a:buSzPct val="100000"/>
              <a:buNone/>
            </a:pPr>
            <a:r>
              <a:rPr lang="es-419" altLang="en-US" dirty="0">
                <a:latin typeface="Calibri" panose="020F0502020204030204" pitchFamily="34" charset="0"/>
                <a:cs typeface="Calibri" panose="020F0502020204030204" pitchFamily="34" charset="0"/>
              </a:rPr>
              <a:t>Buenos Aires/Neuquen, </a:t>
            </a:r>
            <a:r>
              <a:rPr lang="es-419" altLang="en-US" b="1" dirty="0">
                <a:latin typeface="Calibri" panose="020F0502020204030204" pitchFamily="34" charset="0"/>
                <a:cs typeface="Calibri" panose="020F0502020204030204" pitchFamily="34" charset="0"/>
              </a:rPr>
              <a:t>Argentina</a:t>
            </a:r>
          </a:p>
          <a:p>
            <a:pPr marL="0" indent="0" defTabSz="1219170">
              <a:spcBef>
                <a:spcPct val="0"/>
              </a:spcBef>
              <a:buSzTx/>
              <a:buNone/>
            </a:pPr>
            <a:endParaRPr lang="es-419" altLang="en-US" dirty="0">
              <a:latin typeface="Calibri" panose="020F0502020204030204" pitchFamily="34" charset="0"/>
              <a:cs typeface="Calibri" panose="020F0502020204030204" pitchFamily="34" charset="0"/>
            </a:endParaRPr>
          </a:p>
          <a:p>
            <a:pPr marL="0" indent="0" defTabSz="1219170">
              <a:spcBef>
                <a:spcPct val="0"/>
              </a:spcBef>
              <a:buSzTx/>
              <a:buNone/>
            </a:pPr>
            <a:r>
              <a:rPr lang="es-419" altLang="en-US" dirty="0">
                <a:latin typeface="Calibri" panose="020F0502020204030204" pitchFamily="34" charset="0"/>
                <a:cs typeface="Calibri" panose="020F0502020204030204" pitchFamily="34" charset="0"/>
              </a:rPr>
              <a:t>Mexico City/Monterrey, </a:t>
            </a:r>
            <a:r>
              <a:rPr lang="es-419" altLang="en-US" b="1" dirty="0">
                <a:latin typeface="Calibri" panose="020F0502020204030204" pitchFamily="34" charset="0"/>
                <a:cs typeface="Calibri" panose="020F0502020204030204" pitchFamily="34" charset="0"/>
              </a:rPr>
              <a:t>Mexico</a:t>
            </a:r>
          </a:p>
          <a:p>
            <a:pPr marL="0" indent="0" defTabSz="1219170">
              <a:spcBef>
                <a:spcPct val="0"/>
              </a:spcBef>
              <a:buSzTx/>
              <a:buNone/>
            </a:pPr>
            <a:br>
              <a:rPr lang="es-419" altLang="en-US" b="1" dirty="0">
                <a:latin typeface="Calibri" panose="020F0502020204030204" pitchFamily="34" charset="0"/>
                <a:cs typeface="Calibri" panose="020F0502020204030204" pitchFamily="34" charset="0"/>
              </a:rPr>
            </a:br>
            <a:r>
              <a:rPr lang="es-419" altLang="en-US" dirty="0">
                <a:latin typeface="Calibri" panose="020F0502020204030204" pitchFamily="34" charset="0"/>
                <a:cs typeface="Calibri" panose="020F0502020204030204" pitchFamily="34" charset="0"/>
              </a:rPr>
              <a:t>Milan, </a:t>
            </a:r>
            <a:r>
              <a:rPr lang="es-419" altLang="en-US" b="1" dirty="0">
                <a:latin typeface="Calibri" panose="020F0502020204030204" pitchFamily="34" charset="0"/>
                <a:cs typeface="Calibri" panose="020F0502020204030204" pitchFamily="34" charset="0"/>
              </a:rPr>
              <a:t>Italy</a:t>
            </a:r>
          </a:p>
          <a:p>
            <a:pPr marL="0" indent="0" defTabSz="1219170">
              <a:spcBef>
                <a:spcPct val="0"/>
              </a:spcBef>
              <a:buSzTx/>
              <a:buNone/>
            </a:pPr>
            <a:endParaRPr lang="es-419" altLang="en-US" b="1" dirty="0">
              <a:latin typeface="Calibri" panose="020F0502020204030204" pitchFamily="34" charset="0"/>
              <a:cs typeface="Calibri" panose="020F0502020204030204" pitchFamily="34" charset="0"/>
            </a:endParaRPr>
          </a:p>
          <a:p>
            <a:pPr marL="0" indent="0" defTabSz="1219170">
              <a:spcBef>
                <a:spcPct val="0"/>
              </a:spcBef>
              <a:buSzTx/>
              <a:buNone/>
            </a:pPr>
            <a:r>
              <a:rPr lang="es-419" altLang="en-US" dirty="0">
                <a:latin typeface="Calibri" panose="020F0502020204030204" pitchFamily="34" charset="0"/>
                <a:cs typeface="Calibri" panose="020F0502020204030204" pitchFamily="34" charset="0"/>
              </a:rPr>
              <a:t>Mumbai, </a:t>
            </a:r>
            <a:r>
              <a:rPr lang="es-419" altLang="en-US" b="1" dirty="0">
                <a:latin typeface="Calibri" panose="020F0502020204030204" pitchFamily="34" charset="0"/>
                <a:cs typeface="Calibri" panose="020F0502020204030204" pitchFamily="34" charset="0"/>
              </a:rPr>
              <a:t>India</a:t>
            </a:r>
          </a:p>
          <a:p>
            <a:pPr marL="0" indent="0" defTabSz="1219170">
              <a:spcBef>
                <a:spcPct val="0"/>
              </a:spcBef>
              <a:buSzTx/>
              <a:buNone/>
            </a:pPr>
            <a:endParaRPr lang="es-419" altLang="en-US" dirty="0">
              <a:latin typeface="Calibri" panose="020F0502020204030204" pitchFamily="34" charset="0"/>
              <a:cs typeface="Calibri" panose="020F0502020204030204" pitchFamily="34" charset="0"/>
            </a:endParaRPr>
          </a:p>
          <a:p>
            <a:pPr marL="0" indent="0" defTabSz="1219170">
              <a:spcBef>
                <a:spcPct val="0"/>
              </a:spcBef>
              <a:buSzTx/>
              <a:buNone/>
            </a:pPr>
            <a:r>
              <a:rPr lang="es-419" altLang="en-US" dirty="0">
                <a:latin typeface="Calibri" panose="020F0502020204030204" pitchFamily="34" charset="0"/>
                <a:cs typeface="Calibri" panose="020F0502020204030204" pitchFamily="34" charset="0"/>
              </a:rPr>
              <a:t>Quito, </a:t>
            </a:r>
            <a:r>
              <a:rPr lang="es-419" altLang="en-US" b="1" dirty="0">
                <a:latin typeface="Calibri" panose="020F0502020204030204" pitchFamily="34" charset="0"/>
                <a:cs typeface="Calibri" panose="020F0502020204030204" pitchFamily="34" charset="0"/>
              </a:rPr>
              <a:t>Ecuador</a:t>
            </a:r>
          </a:p>
          <a:p>
            <a:pPr marL="0" indent="0" defTabSz="1219170">
              <a:spcBef>
                <a:spcPct val="0"/>
              </a:spcBef>
              <a:buSzTx/>
              <a:buNone/>
            </a:pPr>
            <a:endParaRPr lang="es-419" altLang="en-US" b="1" dirty="0">
              <a:latin typeface="Calibri" panose="020F0502020204030204" pitchFamily="34" charset="0"/>
              <a:cs typeface="Calibri" panose="020F0502020204030204" pitchFamily="34" charset="0"/>
            </a:endParaRPr>
          </a:p>
          <a:p>
            <a:pPr marL="0" indent="0" defTabSz="1219170">
              <a:spcBef>
                <a:spcPct val="0"/>
              </a:spcBef>
              <a:buSzTx/>
              <a:buNone/>
            </a:pPr>
            <a:r>
              <a:rPr lang="es-419" altLang="en-US" dirty="0">
                <a:latin typeface="Calibri" panose="020F0502020204030204" pitchFamily="34" charset="0"/>
                <a:cs typeface="Calibri" panose="020F0502020204030204" pitchFamily="34" charset="0"/>
              </a:rPr>
              <a:t>Seville, </a:t>
            </a:r>
            <a:r>
              <a:rPr lang="es-419" altLang="en-US" b="1" dirty="0">
                <a:latin typeface="Calibri" panose="020F0502020204030204" pitchFamily="34" charset="0"/>
                <a:cs typeface="Calibri" panose="020F0502020204030204" pitchFamily="34" charset="0"/>
              </a:rPr>
              <a:t>Spain</a:t>
            </a:r>
          </a:p>
          <a:p>
            <a:pPr marL="0" indent="0" defTabSz="1219170">
              <a:lnSpc>
                <a:spcPts val="2884"/>
              </a:lnSpc>
              <a:spcBef>
                <a:spcPct val="0"/>
              </a:spcBef>
              <a:buSzTx/>
              <a:buNone/>
            </a:pPr>
            <a:endParaRPr lang="es-419" altLang="en-US" dirty="0">
              <a:latin typeface="Calibri" panose="020F0502020204030204" pitchFamily="34" charset="0"/>
              <a:cs typeface="Calibri" panose="020F0502020204030204" pitchFamily="34" charset="0"/>
            </a:endParaRPr>
          </a:p>
          <a:p>
            <a:pPr marL="0" indent="0" defTabSz="1219170">
              <a:lnSpc>
                <a:spcPts val="2884"/>
              </a:lnSpc>
              <a:spcBef>
                <a:spcPct val="0"/>
              </a:spcBef>
              <a:buSzTx/>
              <a:buNone/>
            </a:pPr>
            <a:r>
              <a:rPr lang="es-419" altLang="en-US" dirty="0">
                <a:latin typeface="Calibri" panose="020F0502020204030204" pitchFamily="34" charset="0"/>
                <a:cs typeface="Calibri" panose="020F0502020204030204" pitchFamily="34" charset="0"/>
              </a:rPr>
              <a:t>San Pablo, </a:t>
            </a:r>
            <a:r>
              <a:rPr lang="es-419" altLang="en-US" b="1" dirty="0">
                <a:latin typeface="Calibri" panose="020F0502020204030204" pitchFamily="34" charset="0"/>
                <a:cs typeface="Calibri" panose="020F0502020204030204" pitchFamily="34" charset="0"/>
              </a:rPr>
              <a:t>Brazil</a:t>
            </a:r>
          </a:p>
        </p:txBody>
      </p:sp>
      <p:sp>
        <p:nvSpPr>
          <p:cNvPr id="56" name="TextBox 7">
            <a:extLst>
              <a:ext uri="{FF2B5EF4-FFF2-40B4-BE49-F238E27FC236}">
                <a16:creationId xmlns:a16="http://schemas.microsoft.com/office/drawing/2014/main" id="{33CB9BA6-115F-574F-A6F9-493D17F9CA6F}"/>
              </a:ext>
            </a:extLst>
          </p:cNvPr>
          <p:cNvSpPr txBox="1">
            <a:spLocks noChangeArrowheads="1"/>
          </p:cNvSpPr>
          <p:nvPr/>
        </p:nvSpPr>
        <p:spPr bwMode="auto">
          <a:xfrm>
            <a:off x="7231084" y="3858431"/>
            <a:ext cx="9348185" cy="77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170">
              <a:spcBef>
                <a:spcPct val="0"/>
              </a:spcBef>
              <a:buSzTx/>
              <a:buNone/>
            </a:pPr>
            <a:r>
              <a:rPr lang="es-419" altLang="en-US" b="1" dirty="0">
                <a:solidFill>
                  <a:schemeClr val="accent1"/>
                </a:solidFill>
                <a:latin typeface="Calibri" panose="020F0502020204030204" pitchFamily="34" charset="0"/>
                <a:cs typeface="Calibri" panose="020F0502020204030204" pitchFamily="34" charset="0"/>
              </a:rPr>
              <a:t>Experienced personnel </a:t>
            </a:r>
            <a:br>
              <a:rPr lang="es-419" altLang="en-US" sz="1867" b="1" dirty="0">
                <a:latin typeface="Calibri" panose="020F0502020204030204" pitchFamily="34" charset="0"/>
                <a:cs typeface="Calibri" panose="020F0502020204030204" pitchFamily="34" charset="0"/>
              </a:rPr>
            </a:br>
            <a:r>
              <a:rPr lang="en-US" altLang="en-US" sz="2000" dirty="0">
                <a:latin typeface="Calibri" panose="020F0502020204030204" pitchFamily="34" charset="0"/>
                <a:cs typeface="Calibri" panose="020F0502020204030204" pitchFamily="34" charset="0"/>
              </a:rPr>
              <a:t>with </a:t>
            </a:r>
            <a:r>
              <a:rPr lang="en-US" altLang="en-US" sz="2000" b="1" dirty="0">
                <a:latin typeface="Calibri" panose="020F0502020204030204" pitchFamily="34" charset="0"/>
                <a:cs typeface="Calibri" panose="020F0502020204030204" pitchFamily="34" charset="0"/>
              </a:rPr>
              <a:t>specific knowledge </a:t>
            </a:r>
            <a:r>
              <a:rPr lang="en-US" altLang="en-US" sz="2000" dirty="0">
                <a:latin typeface="Calibri" panose="020F0502020204030204" pitchFamily="34" charset="0"/>
                <a:cs typeface="Calibri" panose="020F0502020204030204" pitchFamily="34" charset="0"/>
              </a:rPr>
              <a:t>in different regional areas.</a:t>
            </a:r>
            <a:endParaRPr lang="es-419" altLang="en-US" sz="2000" dirty="0">
              <a:latin typeface="Calibri" panose="020F0502020204030204" pitchFamily="34" charset="0"/>
              <a:cs typeface="Calibri" panose="020F0502020204030204" pitchFamily="34" charset="0"/>
            </a:endParaRPr>
          </a:p>
        </p:txBody>
      </p:sp>
      <p:pic>
        <p:nvPicPr>
          <p:cNvPr id="95" name="Picture 94">
            <a:extLst>
              <a:ext uri="{FF2B5EF4-FFF2-40B4-BE49-F238E27FC236}">
                <a16:creationId xmlns:a16="http://schemas.microsoft.com/office/drawing/2014/main" id="{0FC83E10-E50C-EB46-90CD-A11F6B5602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338" y="3774929"/>
            <a:ext cx="877545" cy="641908"/>
          </a:xfrm>
          <a:prstGeom prst="rect">
            <a:avLst/>
          </a:prstGeom>
        </p:spPr>
      </p:pic>
      <p:pic>
        <p:nvPicPr>
          <p:cNvPr id="96" name="Picture 95">
            <a:extLst>
              <a:ext uri="{FF2B5EF4-FFF2-40B4-BE49-F238E27FC236}">
                <a16:creationId xmlns:a16="http://schemas.microsoft.com/office/drawing/2014/main" id="{B4CE93DB-5056-D149-9B53-48E8AC2CD5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338" y="4513483"/>
            <a:ext cx="877545" cy="641908"/>
          </a:xfrm>
          <a:prstGeom prst="rect">
            <a:avLst/>
          </a:prstGeom>
        </p:spPr>
      </p:pic>
      <p:pic>
        <p:nvPicPr>
          <p:cNvPr id="97" name="Picture 96">
            <a:extLst>
              <a:ext uri="{FF2B5EF4-FFF2-40B4-BE49-F238E27FC236}">
                <a16:creationId xmlns:a16="http://schemas.microsoft.com/office/drawing/2014/main" id="{7294D22F-8DA3-FF4F-8873-731256D6C8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338" y="5185885"/>
            <a:ext cx="877545" cy="641908"/>
          </a:xfrm>
          <a:prstGeom prst="rect">
            <a:avLst/>
          </a:prstGeom>
        </p:spPr>
      </p:pic>
      <p:pic>
        <p:nvPicPr>
          <p:cNvPr id="98" name="Picture 97">
            <a:extLst>
              <a:ext uri="{FF2B5EF4-FFF2-40B4-BE49-F238E27FC236}">
                <a16:creationId xmlns:a16="http://schemas.microsoft.com/office/drawing/2014/main" id="{D00E77DE-134C-9C43-946B-75DFCE57A4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338" y="5973007"/>
            <a:ext cx="877545" cy="641908"/>
          </a:xfrm>
          <a:prstGeom prst="rect">
            <a:avLst/>
          </a:prstGeom>
        </p:spPr>
      </p:pic>
      <p:sp>
        <p:nvSpPr>
          <p:cNvPr id="2" name="Rectangle 1">
            <a:extLst>
              <a:ext uri="{FF2B5EF4-FFF2-40B4-BE49-F238E27FC236}">
                <a16:creationId xmlns:a16="http://schemas.microsoft.com/office/drawing/2014/main" id="{2A973521-F673-1841-B7E3-CD47AA0C8882}"/>
              </a:ext>
            </a:extLst>
          </p:cNvPr>
          <p:cNvSpPr/>
          <p:nvPr/>
        </p:nvSpPr>
        <p:spPr>
          <a:xfrm>
            <a:off x="7122227" y="5967780"/>
            <a:ext cx="8879773" cy="1077218"/>
          </a:xfrm>
          <a:prstGeom prst="rect">
            <a:avLst/>
          </a:prstGeom>
        </p:spPr>
        <p:txBody>
          <a:bodyPr wrap="square">
            <a:spAutoFit/>
          </a:bodyPr>
          <a:lstStyle/>
          <a:p>
            <a:pPr defTabSz="1219170">
              <a:spcBef>
                <a:spcPct val="0"/>
              </a:spcBef>
              <a:spcAft>
                <a:spcPts val="1433"/>
              </a:spcAft>
            </a:pPr>
            <a:r>
              <a:rPr lang="es-419" altLang="en-US" b="1" dirty="0">
                <a:solidFill>
                  <a:schemeClr val="accent1"/>
                </a:solidFill>
                <a:latin typeface="Calibri" panose="020F0502020204030204" pitchFamily="34" charset="0"/>
                <a:cs typeface="Calibri" panose="020F0502020204030204" pitchFamily="34" charset="0"/>
              </a:rPr>
              <a:t>World class services </a:t>
            </a:r>
            <a:br>
              <a:rPr lang="es-419" altLang="en-US" b="1" dirty="0">
                <a:latin typeface="Calibri" panose="020F0502020204030204" pitchFamily="34" charset="0"/>
                <a:cs typeface="Calibri" panose="020F0502020204030204" pitchFamily="34" charset="0"/>
              </a:rPr>
            </a:br>
            <a:r>
              <a:rPr lang="en-US" altLang="en-US" sz="2000" dirty="0">
                <a:latin typeface="Calibri" panose="020F0502020204030204" pitchFamily="34" charset="0"/>
                <a:cs typeface="Calibri" panose="020F0502020204030204" pitchFamily="34" charset="0"/>
              </a:rPr>
              <a:t>carried out according to the highest engineering standards </a:t>
            </a:r>
            <a:br>
              <a:rPr lang="en-US" altLang="en-US" sz="2000" dirty="0">
                <a:latin typeface="Calibri" panose="020F0502020204030204" pitchFamily="34" charset="0"/>
                <a:cs typeface="Calibri" panose="020F0502020204030204" pitchFamily="34" charset="0"/>
              </a:rPr>
            </a:br>
            <a:r>
              <a:rPr lang="en-US" altLang="en-US" sz="2000" dirty="0">
                <a:latin typeface="Calibri" panose="020F0502020204030204" pitchFamily="34" charset="0"/>
                <a:cs typeface="Calibri" panose="020F0502020204030204" pitchFamily="34" charset="0"/>
              </a:rPr>
              <a:t>and with the ability to integrate </a:t>
            </a:r>
            <a:r>
              <a:rPr lang="en-US" altLang="en-US" sz="2000" b="1" dirty="0">
                <a:latin typeface="Calibri" panose="020F0502020204030204" pitchFamily="34" charset="0"/>
                <a:cs typeface="Calibri" panose="020F0502020204030204" pitchFamily="34" charset="0"/>
              </a:rPr>
              <a:t>management procedures. </a:t>
            </a:r>
            <a:endParaRPr lang="es-419" altLang="en-US" sz="2000" b="1"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628A137-EA1C-064C-8CDA-D9736E1464DB}"/>
              </a:ext>
            </a:extLst>
          </p:cNvPr>
          <p:cNvSpPr/>
          <p:nvPr/>
        </p:nvSpPr>
        <p:spPr>
          <a:xfrm>
            <a:off x="7109093" y="4826233"/>
            <a:ext cx="6717355" cy="769441"/>
          </a:xfrm>
          <a:prstGeom prst="rect">
            <a:avLst/>
          </a:prstGeom>
        </p:spPr>
        <p:txBody>
          <a:bodyPr>
            <a:spAutoFit/>
          </a:bodyPr>
          <a:lstStyle/>
          <a:p>
            <a:pPr defTabSz="1219170">
              <a:spcBef>
                <a:spcPct val="0"/>
              </a:spcBef>
            </a:pPr>
            <a:r>
              <a:rPr lang="en-US" altLang="en-US" b="1" dirty="0">
                <a:solidFill>
                  <a:schemeClr val="accent1"/>
                </a:solidFill>
                <a:latin typeface="Calibri" panose="020F0502020204030204" pitchFamily="34" charset="0"/>
                <a:cs typeface="Calibri" panose="020F0502020204030204" pitchFamily="34" charset="0"/>
              </a:rPr>
              <a:t>Engineering teams at the projects, </a:t>
            </a:r>
            <a:br>
              <a:rPr lang="es-419" altLang="en-US" dirty="0">
                <a:latin typeface="Calibri" panose="020F0502020204030204" pitchFamily="34" charset="0"/>
                <a:cs typeface="Calibri" panose="020F0502020204030204" pitchFamily="34" charset="0"/>
              </a:rPr>
            </a:br>
            <a:r>
              <a:rPr lang="en-US" altLang="en-US" sz="2000" dirty="0">
                <a:latin typeface="Calibri" panose="020F0502020204030204" pitchFamily="34" charset="0"/>
                <a:cs typeface="Calibri" panose="020F0502020204030204" pitchFamily="34" charset="0"/>
              </a:rPr>
              <a:t>made up of Senior Staff and Young Professionals. </a:t>
            </a:r>
            <a:endParaRPr lang="es-419" altLang="en-US" dirty="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DD016A42-D0B8-4242-93C2-30EB4E3EA3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338" y="6686239"/>
            <a:ext cx="877545" cy="641908"/>
          </a:xfrm>
          <a:prstGeom prst="rect">
            <a:avLst/>
          </a:prstGeom>
        </p:spPr>
      </p:pic>
      <p:sp>
        <p:nvSpPr>
          <p:cNvPr id="6" name="Rectangle 5">
            <a:extLst>
              <a:ext uri="{FF2B5EF4-FFF2-40B4-BE49-F238E27FC236}">
                <a16:creationId xmlns:a16="http://schemas.microsoft.com/office/drawing/2014/main" id="{CF5EDD62-EF3F-CD49-ADBA-38478ECDC605}"/>
              </a:ext>
            </a:extLst>
          </p:cNvPr>
          <p:cNvSpPr/>
          <p:nvPr/>
        </p:nvSpPr>
        <p:spPr>
          <a:xfrm>
            <a:off x="7109093" y="7328147"/>
            <a:ext cx="8128000" cy="769441"/>
          </a:xfrm>
          <a:prstGeom prst="rect">
            <a:avLst/>
          </a:prstGeom>
        </p:spPr>
        <p:txBody>
          <a:bodyPr>
            <a:spAutoFit/>
          </a:bodyPr>
          <a:lstStyle/>
          <a:p>
            <a:pPr defTabSz="1219170">
              <a:spcBef>
                <a:spcPct val="0"/>
              </a:spcBef>
            </a:pPr>
            <a:r>
              <a:rPr lang="es-419" altLang="en-US" b="1" dirty="0">
                <a:solidFill>
                  <a:schemeClr val="accent1"/>
                </a:solidFill>
                <a:latin typeface="Calibri" panose="020F0502020204030204" pitchFamily="34" charset="0"/>
                <a:cs typeface="Calibri" panose="020F0502020204030204" pitchFamily="34" charset="0"/>
              </a:rPr>
              <a:t>Shared software licenses </a:t>
            </a:r>
            <a:br>
              <a:rPr lang="es-419" altLang="en-US" b="1" dirty="0">
                <a:solidFill>
                  <a:schemeClr val="accent1"/>
                </a:solidFill>
                <a:latin typeface="Calibri" panose="020F0502020204030204" pitchFamily="34" charset="0"/>
                <a:cs typeface="Calibri" panose="020F0502020204030204" pitchFamily="34" charset="0"/>
              </a:rPr>
            </a:br>
            <a:r>
              <a:rPr lang="en-US" altLang="en-US" sz="2000" dirty="0">
                <a:latin typeface="Calibri" panose="020F0502020204030204" pitchFamily="34" charset="0"/>
                <a:cs typeface="Calibri" panose="020F0502020204030204" pitchFamily="34" charset="0"/>
              </a:rPr>
              <a:t>as well as lessons learned in </a:t>
            </a:r>
            <a:r>
              <a:rPr lang="en-US" altLang="en-US" sz="2000" b="1" dirty="0">
                <a:latin typeface="Calibri" panose="020F0502020204030204" pitchFamily="34" charset="0"/>
                <a:cs typeface="Calibri" panose="020F0502020204030204" pitchFamily="34" charset="0"/>
              </a:rPr>
              <a:t>global databases.</a:t>
            </a:r>
            <a:endParaRPr lang="es-419" altLang="en-US" sz="2000" b="1" dirty="0">
              <a:latin typeface="Calibri" panose="020F0502020204030204" pitchFamily="34" charset="0"/>
              <a:cs typeface="Calibri" panose="020F0502020204030204" pitchFamily="34" charset="0"/>
            </a:endParaRPr>
          </a:p>
        </p:txBody>
      </p:sp>
      <p:sp>
        <p:nvSpPr>
          <p:cNvPr id="20" name="CuadroTexto 78">
            <a:extLst>
              <a:ext uri="{FF2B5EF4-FFF2-40B4-BE49-F238E27FC236}">
                <a16:creationId xmlns:a16="http://schemas.microsoft.com/office/drawing/2014/main" id="{761AC33E-DC47-A047-A0D5-F4B9CF978289}"/>
              </a:ext>
            </a:extLst>
          </p:cNvPr>
          <p:cNvSpPr txBox="1"/>
          <p:nvPr/>
        </p:nvSpPr>
        <p:spPr>
          <a:xfrm>
            <a:off x="877546" y="1103590"/>
            <a:ext cx="5362833" cy="1569660"/>
          </a:xfrm>
          <a:prstGeom prst="rect">
            <a:avLst/>
          </a:prstGeom>
          <a:noFill/>
        </p:spPr>
        <p:txBody>
          <a:bodyPr wrap="square" rtlCol="0">
            <a:spAutoFit/>
          </a:bodyPr>
          <a:lstStyle/>
          <a:p>
            <a:pPr defTabSz="1219170">
              <a:defRPr/>
            </a:pPr>
            <a:r>
              <a:rPr lang="es-419"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Engineering </a:t>
            </a:r>
            <a:br>
              <a:rPr lang="es-419"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br>
            <a:r>
              <a:rPr lang="es-419"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centers</a:t>
            </a:r>
          </a:p>
        </p:txBody>
      </p:sp>
      <p:pic>
        <p:nvPicPr>
          <p:cNvPr id="22" name="Picture 21">
            <a:extLst>
              <a:ext uri="{FF2B5EF4-FFF2-40B4-BE49-F238E27FC236}">
                <a16:creationId xmlns:a16="http://schemas.microsoft.com/office/drawing/2014/main" id="{1581B52D-B277-414F-8880-13A6551A41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338" y="7407953"/>
            <a:ext cx="877545" cy="641908"/>
          </a:xfrm>
          <a:prstGeom prst="rect">
            <a:avLst/>
          </a:prstGeom>
        </p:spPr>
      </p:pic>
      <p:pic>
        <p:nvPicPr>
          <p:cNvPr id="19" name="Picture 18">
            <a:extLst>
              <a:ext uri="{FF2B5EF4-FFF2-40B4-BE49-F238E27FC236}">
                <a16:creationId xmlns:a16="http://schemas.microsoft.com/office/drawing/2014/main" id="{A43866EA-FA24-F240-A962-1CAE4BF44591}"/>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pic>
        <p:nvPicPr>
          <p:cNvPr id="18" name="Picture 17">
            <a:extLst>
              <a:ext uri="{FF2B5EF4-FFF2-40B4-BE49-F238E27FC236}">
                <a16:creationId xmlns:a16="http://schemas.microsoft.com/office/drawing/2014/main" id="{DA282A4C-C245-3A44-95E3-228A6A992F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434" y="8090705"/>
            <a:ext cx="877545" cy="641908"/>
          </a:xfrm>
          <a:prstGeom prst="rect">
            <a:avLst/>
          </a:prstGeom>
        </p:spPr>
      </p:pic>
    </p:spTree>
    <p:extLst>
      <p:ext uri="{BB962C8B-B14F-4D97-AF65-F5344CB8AC3E}">
        <p14:creationId xmlns:p14="http://schemas.microsoft.com/office/powerpoint/2010/main" val="3301329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D3D995B-272F-8D47-A372-D1CA964769B1}"/>
              </a:ext>
            </a:extLst>
          </p:cNvPr>
          <p:cNvSpPr/>
          <p:nvPr/>
        </p:nvSpPr>
        <p:spPr>
          <a:xfrm>
            <a:off x="0" y="0"/>
            <a:ext cx="16257588" cy="30453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7" name="Rectangle 46">
            <a:extLst>
              <a:ext uri="{FF2B5EF4-FFF2-40B4-BE49-F238E27FC236}">
                <a16:creationId xmlns:a16="http://schemas.microsoft.com/office/drawing/2014/main" id="{3D905F02-8195-A84F-AD70-8B0DB39FADC0}"/>
              </a:ext>
            </a:extLst>
          </p:cNvPr>
          <p:cNvSpPr/>
          <p:nvPr/>
        </p:nvSpPr>
        <p:spPr>
          <a:xfrm>
            <a:off x="9437556" y="-1"/>
            <a:ext cx="3410016" cy="3049929"/>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8" name="Rectangle 47">
            <a:extLst>
              <a:ext uri="{FF2B5EF4-FFF2-40B4-BE49-F238E27FC236}">
                <a16:creationId xmlns:a16="http://schemas.microsoft.com/office/drawing/2014/main" id="{76EBC268-C998-154E-8B69-6040B24A9595}"/>
              </a:ext>
            </a:extLst>
          </p:cNvPr>
          <p:cNvSpPr/>
          <p:nvPr/>
        </p:nvSpPr>
        <p:spPr>
          <a:xfrm>
            <a:off x="6027473" y="0"/>
            <a:ext cx="3410083" cy="30453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0" name="Rectangle 29">
            <a:extLst>
              <a:ext uri="{FF2B5EF4-FFF2-40B4-BE49-F238E27FC236}">
                <a16:creationId xmlns:a16="http://schemas.microsoft.com/office/drawing/2014/main" id="{91490904-CDCC-7147-8F54-198B5B1C3E75}"/>
              </a:ext>
            </a:extLst>
          </p:cNvPr>
          <p:cNvSpPr/>
          <p:nvPr/>
        </p:nvSpPr>
        <p:spPr>
          <a:xfrm>
            <a:off x="12847572" y="-1"/>
            <a:ext cx="3410016" cy="3049929"/>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443" name="TextBox 6">
            <a:extLst>
              <a:ext uri="{FF2B5EF4-FFF2-40B4-BE49-F238E27FC236}">
                <a16:creationId xmlns:a16="http://schemas.microsoft.com/office/drawing/2014/main" id="{28F8512C-21A9-234C-960B-E43CE7A2FC78}"/>
              </a:ext>
            </a:extLst>
          </p:cNvPr>
          <p:cNvSpPr txBox="1">
            <a:spLocks noChangeArrowheads="1"/>
          </p:cNvSpPr>
          <p:nvPr/>
        </p:nvSpPr>
        <p:spPr bwMode="auto">
          <a:xfrm>
            <a:off x="6401509" y="1373853"/>
            <a:ext cx="2740421"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buClr>
                <a:schemeClr val="accent1"/>
              </a:buClr>
              <a:buFont typeface="Wingdings" pitchFamily="2" charset="2"/>
              <a:buNone/>
            </a:pPr>
            <a:r>
              <a:rPr lang="es-419" altLang="en-US" sz="4400" b="1" dirty="0">
                <a:solidFill>
                  <a:schemeClr val="accent2"/>
                </a:solidFill>
                <a:cs typeface="Calibri" panose="020F0502020204030204" pitchFamily="34" charset="0"/>
              </a:rPr>
              <a:t>1024</a:t>
            </a:r>
            <a:r>
              <a:rPr lang="es-419" altLang="en-US" sz="4000" b="1" dirty="0">
                <a:solidFill>
                  <a:schemeClr val="accent2"/>
                </a:solidFill>
                <a:cs typeface="Calibri" panose="020F0502020204030204" pitchFamily="34" charset="0"/>
              </a:rPr>
              <a:t> </a:t>
            </a:r>
          </a:p>
          <a:p>
            <a:pPr>
              <a:buClr>
                <a:schemeClr val="accent1"/>
              </a:buClr>
              <a:buFont typeface="Wingdings" pitchFamily="2" charset="2"/>
              <a:buNone/>
            </a:pPr>
            <a:r>
              <a:rPr lang="es-419" altLang="en-US" sz="1800" dirty="0">
                <a:solidFill>
                  <a:schemeClr val="bg1"/>
                </a:solidFill>
                <a:cs typeface="Calibri" panose="020F0502020204030204" pitchFamily="34" charset="0"/>
              </a:rPr>
              <a:t>permanent employees </a:t>
            </a:r>
          </a:p>
        </p:txBody>
      </p:sp>
      <p:sp>
        <p:nvSpPr>
          <p:cNvPr id="32" name="CuadroTexto 78">
            <a:extLst>
              <a:ext uri="{FF2B5EF4-FFF2-40B4-BE49-F238E27FC236}">
                <a16:creationId xmlns:a16="http://schemas.microsoft.com/office/drawing/2014/main" id="{E7CEC4A4-119A-AB44-85FE-17016662426B}"/>
              </a:ext>
            </a:extLst>
          </p:cNvPr>
          <p:cNvSpPr txBox="1"/>
          <p:nvPr/>
        </p:nvSpPr>
        <p:spPr>
          <a:xfrm>
            <a:off x="877546" y="617522"/>
            <a:ext cx="4383566" cy="1323439"/>
          </a:xfrm>
          <a:prstGeom prst="rect">
            <a:avLst/>
          </a:prstGeom>
          <a:noFill/>
        </p:spPr>
        <p:txBody>
          <a:bodyPr wrap="square" rtlCol="0">
            <a:spAutoFit/>
          </a:bodyPr>
          <a:lstStyle/>
          <a:p>
            <a:pPr defTabSz="1219170">
              <a:defRPr/>
            </a:pPr>
            <a:r>
              <a:rPr lang="es-419" sz="40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Engineering </a:t>
            </a:r>
            <a:br>
              <a:rPr lang="es-419" sz="40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br>
            <a:r>
              <a:rPr lang="es-419" sz="40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Specialties</a:t>
            </a:r>
          </a:p>
        </p:txBody>
      </p:sp>
      <p:sp>
        <p:nvSpPr>
          <p:cNvPr id="29" name="TextBox 6">
            <a:extLst>
              <a:ext uri="{FF2B5EF4-FFF2-40B4-BE49-F238E27FC236}">
                <a16:creationId xmlns:a16="http://schemas.microsoft.com/office/drawing/2014/main" id="{6E0C7480-FC6C-3C44-9E74-10E8CA38C260}"/>
              </a:ext>
            </a:extLst>
          </p:cNvPr>
          <p:cNvSpPr txBox="1">
            <a:spLocks noChangeArrowheads="1"/>
          </p:cNvSpPr>
          <p:nvPr/>
        </p:nvSpPr>
        <p:spPr bwMode="auto">
          <a:xfrm>
            <a:off x="9727972" y="1373853"/>
            <a:ext cx="3253195" cy="1231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buClr>
                <a:schemeClr val="accent1"/>
              </a:buClr>
              <a:buFont typeface="Wingdings" pitchFamily="2" charset="2"/>
              <a:buNone/>
            </a:pPr>
            <a:r>
              <a:rPr lang="es-419" altLang="en-US" sz="4400" b="1" dirty="0">
                <a:solidFill>
                  <a:schemeClr val="accent2"/>
                </a:solidFill>
                <a:cs typeface="Calibri" panose="020F0502020204030204" pitchFamily="34" charset="0"/>
              </a:rPr>
              <a:t>1.7</a:t>
            </a:r>
            <a:r>
              <a:rPr lang="es-419" altLang="en-US" sz="4000" b="1" dirty="0">
                <a:solidFill>
                  <a:schemeClr val="accent2"/>
                </a:solidFill>
                <a:cs typeface="Calibri" panose="020F0502020204030204" pitchFamily="34" charset="0"/>
              </a:rPr>
              <a:t> </a:t>
            </a:r>
          </a:p>
          <a:p>
            <a:pPr>
              <a:buClr>
                <a:schemeClr val="accent1"/>
              </a:buClr>
              <a:buFont typeface="Wingdings" pitchFamily="2" charset="2"/>
              <a:buNone/>
            </a:pPr>
            <a:r>
              <a:rPr lang="en-US" altLang="en-US" sz="1800" dirty="0">
                <a:solidFill>
                  <a:schemeClr val="bg1"/>
                </a:solidFill>
                <a:cs typeface="Calibri" panose="020F0502020204030204" pitchFamily="34" charset="0"/>
              </a:rPr>
              <a:t>million engineering</a:t>
            </a:r>
            <a:br>
              <a:rPr lang="en-US" altLang="en-US" sz="1800" dirty="0">
                <a:solidFill>
                  <a:schemeClr val="bg1"/>
                </a:solidFill>
                <a:cs typeface="Calibri" panose="020F0502020204030204" pitchFamily="34" charset="0"/>
              </a:rPr>
            </a:br>
            <a:r>
              <a:rPr lang="en-US" altLang="en-US" sz="1800" dirty="0">
                <a:solidFill>
                  <a:schemeClr val="bg1"/>
                </a:solidFill>
                <a:cs typeface="Calibri" panose="020F0502020204030204" pitchFamily="34" charset="0"/>
              </a:rPr>
              <a:t>man-hours per year</a:t>
            </a:r>
            <a:endParaRPr lang="es-419" altLang="en-US" sz="1800" dirty="0">
              <a:solidFill>
                <a:schemeClr val="bg1"/>
              </a:solidFill>
              <a:cs typeface="Calibri" panose="020F0502020204030204" pitchFamily="34" charset="0"/>
            </a:endParaRPr>
          </a:p>
        </p:txBody>
      </p:sp>
      <p:sp>
        <p:nvSpPr>
          <p:cNvPr id="84" name="TextBox 20">
            <a:extLst>
              <a:ext uri="{FF2B5EF4-FFF2-40B4-BE49-F238E27FC236}">
                <a16:creationId xmlns:a16="http://schemas.microsoft.com/office/drawing/2014/main" id="{51D11E28-3359-C84D-B4D1-78BB25DF3C5C}"/>
              </a:ext>
            </a:extLst>
          </p:cNvPr>
          <p:cNvSpPr txBox="1">
            <a:spLocks noChangeArrowheads="1"/>
          </p:cNvSpPr>
          <p:nvPr/>
        </p:nvSpPr>
        <p:spPr bwMode="auto">
          <a:xfrm>
            <a:off x="2640678" y="4573425"/>
            <a:ext cx="2620433" cy="78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defTabSz="1219170">
              <a:spcBef>
                <a:spcPct val="50000"/>
              </a:spcBef>
              <a:buClrTx/>
              <a:buSzTx/>
              <a:buNone/>
            </a:pPr>
            <a:r>
              <a:rPr lang="en-US" altLang="en-US" sz="2000" dirty="0">
                <a:solidFill>
                  <a:srgbClr val="6E6E6E"/>
                </a:solidFill>
                <a:latin typeface="Calibri" panose="020F0502020204030204" pitchFamily="34" charset="0"/>
                <a:cs typeface="Calibri" panose="020F0502020204030204" pitchFamily="34" charset="0"/>
              </a:rPr>
              <a:t>Mechanical equipment and pipelines</a:t>
            </a:r>
            <a:endParaRPr lang="es-419" altLang="en-US" sz="2000" dirty="0">
              <a:solidFill>
                <a:srgbClr val="6E6E6E"/>
              </a:solidFill>
              <a:latin typeface="Calibri" panose="020F0502020204030204" pitchFamily="34" charset="0"/>
              <a:cs typeface="Calibri" panose="020F0502020204030204" pitchFamily="34" charset="0"/>
            </a:endParaRPr>
          </a:p>
        </p:txBody>
      </p:sp>
      <p:sp>
        <p:nvSpPr>
          <p:cNvPr id="85" name="Immagine 3">
            <a:extLst>
              <a:ext uri="{FF2B5EF4-FFF2-40B4-BE49-F238E27FC236}">
                <a16:creationId xmlns:a16="http://schemas.microsoft.com/office/drawing/2014/main" id="{F1E217B7-C024-924F-A415-50DFCE3F2A82}"/>
              </a:ext>
            </a:extLst>
          </p:cNvPr>
          <p:cNvSpPr>
            <a:spLocks noChangeAspect="1"/>
          </p:cNvSpPr>
          <p:nvPr/>
        </p:nvSpPr>
        <p:spPr bwMode="auto">
          <a:xfrm>
            <a:off x="10724037" y="4431884"/>
            <a:ext cx="768349" cy="76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a:spcBef>
                <a:spcPct val="0"/>
              </a:spcBef>
              <a:buClrTx/>
              <a:buSzTx/>
              <a:buFontTx/>
              <a:buNone/>
            </a:pPr>
            <a:endParaRPr lang="es-419" altLang="en-US">
              <a:latin typeface="Calibri" panose="020F0502020204030204" pitchFamily="34" charset="0"/>
            </a:endParaRPr>
          </a:p>
        </p:txBody>
      </p:sp>
      <p:sp>
        <p:nvSpPr>
          <p:cNvPr id="86" name="Immagine 4">
            <a:extLst>
              <a:ext uri="{FF2B5EF4-FFF2-40B4-BE49-F238E27FC236}">
                <a16:creationId xmlns:a16="http://schemas.microsoft.com/office/drawing/2014/main" id="{809E5DA9-53AA-A345-B824-CE96CC027E8E}"/>
              </a:ext>
            </a:extLst>
          </p:cNvPr>
          <p:cNvSpPr>
            <a:spLocks noChangeAspect="1"/>
          </p:cNvSpPr>
          <p:nvPr/>
        </p:nvSpPr>
        <p:spPr bwMode="auto">
          <a:xfrm>
            <a:off x="7953319" y="4431883"/>
            <a:ext cx="577851" cy="75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a:spcBef>
                <a:spcPct val="0"/>
              </a:spcBef>
              <a:buClrTx/>
              <a:buSzTx/>
              <a:buFontTx/>
              <a:buNone/>
            </a:pPr>
            <a:endParaRPr lang="es-419" altLang="en-US">
              <a:latin typeface="Calibri" panose="020F0502020204030204" pitchFamily="34" charset="0"/>
            </a:endParaRPr>
          </a:p>
        </p:txBody>
      </p:sp>
      <p:sp>
        <p:nvSpPr>
          <p:cNvPr id="91" name="TextBox 55">
            <a:extLst>
              <a:ext uri="{FF2B5EF4-FFF2-40B4-BE49-F238E27FC236}">
                <a16:creationId xmlns:a16="http://schemas.microsoft.com/office/drawing/2014/main" id="{8C7581B2-2B8C-4D43-95F4-96975801BB6F}"/>
              </a:ext>
            </a:extLst>
          </p:cNvPr>
          <p:cNvSpPr txBox="1">
            <a:spLocks noChangeArrowheads="1"/>
          </p:cNvSpPr>
          <p:nvPr/>
        </p:nvSpPr>
        <p:spPr bwMode="auto">
          <a:xfrm>
            <a:off x="927482" y="4330269"/>
            <a:ext cx="166103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eaLnBrk="1" hangingPunct="1">
              <a:spcBef>
                <a:spcPct val="0"/>
              </a:spcBef>
              <a:buClrTx/>
              <a:buSzTx/>
              <a:buFontTx/>
              <a:buNone/>
            </a:pPr>
            <a:r>
              <a:rPr lang="es-419" altLang="en-US" sz="6600" b="1">
                <a:solidFill>
                  <a:schemeClr val="accent1"/>
                </a:solidFill>
                <a:latin typeface="Calibri" panose="020F0502020204030204" pitchFamily="34" charset="0"/>
                <a:cs typeface="Calibri" panose="020F0502020204030204" pitchFamily="34" charset="0"/>
              </a:rPr>
              <a:t>31%</a:t>
            </a:r>
          </a:p>
        </p:txBody>
      </p:sp>
      <p:sp>
        <p:nvSpPr>
          <p:cNvPr id="96" name="Immagine 2" descr="techint-02.jpg">
            <a:extLst>
              <a:ext uri="{FF2B5EF4-FFF2-40B4-BE49-F238E27FC236}">
                <a16:creationId xmlns:a16="http://schemas.microsoft.com/office/drawing/2014/main" id="{91929F96-B074-4A4F-BAE9-556152C609D9}"/>
              </a:ext>
            </a:extLst>
          </p:cNvPr>
          <p:cNvSpPr>
            <a:spLocks noChangeAspect="1"/>
          </p:cNvSpPr>
          <p:nvPr/>
        </p:nvSpPr>
        <p:spPr bwMode="auto">
          <a:xfrm>
            <a:off x="2069516" y="4400133"/>
            <a:ext cx="918633" cy="78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a:spcBef>
                <a:spcPct val="0"/>
              </a:spcBef>
              <a:buClrTx/>
              <a:buSzTx/>
              <a:buFontTx/>
              <a:buNone/>
            </a:pPr>
            <a:endParaRPr lang="es-419" altLang="en-US">
              <a:latin typeface="Calibri" panose="020F0502020204030204" pitchFamily="34" charset="0"/>
            </a:endParaRPr>
          </a:p>
        </p:txBody>
      </p:sp>
      <p:sp>
        <p:nvSpPr>
          <p:cNvPr id="51" name="TextBox 20">
            <a:extLst>
              <a:ext uri="{FF2B5EF4-FFF2-40B4-BE49-F238E27FC236}">
                <a16:creationId xmlns:a16="http://schemas.microsoft.com/office/drawing/2014/main" id="{6E1185BF-75EA-4840-8864-A409637D5C15}"/>
              </a:ext>
            </a:extLst>
          </p:cNvPr>
          <p:cNvSpPr txBox="1">
            <a:spLocks noChangeArrowheads="1"/>
          </p:cNvSpPr>
          <p:nvPr/>
        </p:nvSpPr>
        <p:spPr bwMode="auto">
          <a:xfrm>
            <a:off x="2626577" y="6967798"/>
            <a:ext cx="2620433" cy="178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defTabSz="1219170">
              <a:spcBef>
                <a:spcPct val="50000"/>
              </a:spcBef>
              <a:buClrTx/>
              <a:buSzTx/>
              <a:buNone/>
            </a:pPr>
            <a:r>
              <a:rPr lang="es-419" altLang="en-US" sz="2000" dirty="0">
                <a:solidFill>
                  <a:srgbClr val="6E6E6E"/>
                </a:solidFill>
                <a:latin typeface="Calibri" panose="020F0502020204030204" pitchFamily="34" charset="0"/>
                <a:cs typeface="Calibri" panose="020F0502020204030204" pitchFamily="34" charset="0"/>
              </a:rPr>
              <a:t>Processes and HSE</a:t>
            </a:r>
          </a:p>
        </p:txBody>
      </p:sp>
      <p:sp>
        <p:nvSpPr>
          <p:cNvPr id="52" name="TextBox 55">
            <a:extLst>
              <a:ext uri="{FF2B5EF4-FFF2-40B4-BE49-F238E27FC236}">
                <a16:creationId xmlns:a16="http://schemas.microsoft.com/office/drawing/2014/main" id="{D2A2F9BF-CB8A-9D46-9563-A873FC1AA50F}"/>
              </a:ext>
            </a:extLst>
          </p:cNvPr>
          <p:cNvSpPr txBox="1">
            <a:spLocks noChangeArrowheads="1"/>
          </p:cNvSpPr>
          <p:nvPr/>
        </p:nvSpPr>
        <p:spPr bwMode="auto">
          <a:xfrm>
            <a:off x="927482" y="6537210"/>
            <a:ext cx="166103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eaLnBrk="1" hangingPunct="1">
              <a:spcBef>
                <a:spcPct val="0"/>
              </a:spcBef>
              <a:buClrTx/>
              <a:buSzTx/>
              <a:buFontTx/>
              <a:buNone/>
            </a:pPr>
            <a:r>
              <a:rPr lang="es-419" altLang="en-US" sz="6600" b="1" dirty="0">
                <a:solidFill>
                  <a:schemeClr val="accent1"/>
                </a:solidFill>
                <a:latin typeface="Calibri" panose="020F0502020204030204" pitchFamily="34" charset="0"/>
                <a:cs typeface="Calibri" panose="020F0502020204030204" pitchFamily="34" charset="0"/>
              </a:rPr>
              <a:t>14%</a:t>
            </a:r>
          </a:p>
        </p:txBody>
      </p:sp>
      <p:sp>
        <p:nvSpPr>
          <p:cNvPr id="53" name="TextBox 20">
            <a:extLst>
              <a:ext uri="{FF2B5EF4-FFF2-40B4-BE49-F238E27FC236}">
                <a16:creationId xmlns:a16="http://schemas.microsoft.com/office/drawing/2014/main" id="{35E5070D-D90D-D74B-8D83-95D3C3C0F24C}"/>
              </a:ext>
            </a:extLst>
          </p:cNvPr>
          <p:cNvSpPr txBox="1">
            <a:spLocks noChangeArrowheads="1"/>
          </p:cNvSpPr>
          <p:nvPr/>
        </p:nvSpPr>
        <p:spPr bwMode="auto">
          <a:xfrm>
            <a:off x="7589045" y="4612958"/>
            <a:ext cx="2736801" cy="78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defTabSz="1219170">
              <a:spcBef>
                <a:spcPct val="50000"/>
              </a:spcBef>
              <a:buClrTx/>
              <a:buSzTx/>
              <a:buNone/>
            </a:pPr>
            <a:r>
              <a:rPr lang="es-419" altLang="en-US" sz="2000" dirty="0">
                <a:solidFill>
                  <a:srgbClr val="6E6E6E"/>
                </a:solidFill>
                <a:latin typeface="Calibri" panose="020F0502020204030204" pitchFamily="34" charset="0"/>
                <a:cs typeface="Calibri" panose="020F0502020204030204" pitchFamily="34" charset="0"/>
              </a:rPr>
              <a:t>Electric, instrumentation and control</a:t>
            </a:r>
          </a:p>
        </p:txBody>
      </p:sp>
      <p:sp>
        <p:nvSpPr>
          <p:cNvPr id="54" name="TextBox 55">
            <a:extLst>
              <a:ext uri="{FF2B5EF4-FFF2-40B4-BE49-F238E27FC236}">
                <a16:creationId xmlns:a16="http://schemas.microsoft.com/office/drawing/2014/main" id="{6BD783C0-D1EE-1946-B6A2-40E71AB1CA0A}"/>
              </a:ext>
            </a:extLst>
          </p:cNvPr>
          <p:cNvSpPr txBox="1">
            <a:spLocks noChangeArrowheads="1"/>
          </p:cNvSpPr>
          <p:nvPr/>
        </p:nvSpPr>
        <p:spPr bwMode="auto">
          <a:xfrm>
            <a:off x="5928013" y="4369802"/>
            <a:ext cx="166103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eaLnBrk="1" hangingPunct="1">
              <a:spcBef>
                <a:spcPct val="0"/>
              </a:spcBef>
              <a:buClrTx/>
              <a:buSzTx/>
              <a:buFontTx/>
              <a:buNone/>
            </a:pPr>
            <a:r>
              <a:rPr lang="es-419" altLang="en-US" sz="6600" b="1" dirty="0">
                <a:solidFill>
                  <a:schemeClr val="accent1"/>
                </a:solidFill>
                <a:latin typeface="Calibri" panose="020F0502020204030204" pitchFamily="34" charset="0"/>
                <a:cs typeface="Calibri" panose="020F0502020204030204" pitchFamily="34" charset="0"/>
              </a:rPr>
              <a:t>26%</a:t>
            </a:r>
          </a:p>
        </p:txBody>
      </p:sp>
      <p:sp>
        <p:nvSpPr>
          <p:cNvPr id="55" name="TextBox 20">
            <a:extLst>
              <a:ext uri="{FF2B5EF4-FFF2-40B4-BE49-F238E27FC236}">
                <a16:creationId xmlns:a16="http://schemas.microsoft.com/office/drawing/2014/main" id="{B6E4FC43-FFEE-8141-ACD4-A87A5BF4525A}"/>
              </a:ext>
            </a:extLst>
          </p:cNvPr>
          <p:cNvSpPr txBox="1">
            <a:spLocks noChangeArrowheads="1"/>
          </p:cNvSpPr>
          <p:nvPr/>
        </p:nvSpPr>
        <p:spPr bwMode="auto">
          <a:xfrm>
            <a:off x="13033331" y="4562442"/>
            <a:ext cx="2736801" cy="78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defTabSz="1219170">
              <a:spcBef>
                <a:spcPct val="50000"/>
              </a:spcBef>
              <a:buClrTx/>
              <a:buSzTx/>
              <a:buNone/>
            </a:pPr>
            <a:r>
              <a:rPr lang="es-419" altLang="en-US" sz="2000" dirty="0">
                <a:solidFill>
                  <a:srgbClr val="6E6E6E"/>
                </a:solidFill>
                <a:latin typeface="Calibri" panose="020F0502020204030204" pitchFamily="34" charset="0"/>
                <a:cs typeface="Calibri" panose="020F0502020204030204" pitchFamily="34" charset="0"/>
              </a:rPr>
              <a:t>Civil, architecture </a:t>
            </a:r>
            <a:br>
              <a:rPr lang="es-419" altLang="en-US" sz="2000" dirty="0">
                <a:solidFill>
                  <a:srgbClr val="6E6E6E"/>
                </a:solidFill>
                <a:latin typeface="Calibri" panose="020F0502020204030204" pitchFamily="34" charset="0"/>
                <a:cs typeface="Calibri" panose="020F0502020204030204" pitchFamily="34" charset="0"/>
              </a:rPr>
            </a:br>
            <a:r>
              <a:rPr lang="es-419" altLang="en-US" sz="2000" dirty="0">
                <a:solidFill>
                  <a:srgbClr val="6E6E6E"/>
                </a:solidFill>
                <a:latin typeface="Calibri" panose="020F0502020204030204" pitchFamily="34" charset="0"/>
                <a:cs typeface="Calibri" panose="020F0502020204030204" pitchFamily="34" charset="0"/>
              </a:rPr>
              <a:t>and structure</a:t>
            </a:r>
          </a:p>
        </p:txBody>
      </p:sp>
      <p:sp>
        <p:nvSpPr>
          <p:cNvPr id="56" name="TextBox 55">
            <a:extLst>
              <a:ext uri="{FF2B5EF4-FFF2-40B4-BE49-F238E27FC236}">
                <a16:creationId xmlns:a16="http://schemas.microsoft.com/office/drawing/2014/main" id="{A29EBCDB-9E7B-774D-9AAC-45ACA9AEF58C}"/>
              </a:ext>
            </a:extLst>
          </p:cNvPr>
          <p:cNvSpPr txBox="1">
            <a:spLocks noChangeArrowheads="1"/>
          </p:cNvSpPr>
          <p:nvPr/>
        </p:nvSpPr>
        <p:spPr bwMode="auto">
          <a:xfrm>
            <a:off x="11320135" y="4369802"/>
            <a:ext cx="166103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eaLnBrk="1" hangingPunct="1">
              <a:spcBef>
                <a:spcPct val="0"/>
              </a:spcBef>
              <a:buClrTx/>
              <a:buSzTx/>
              <a:buFontTx/>
              <a:buNone/>
            </a:pPr>
            <a:r>
              <a:rPr lang="es-419" altLang="en-US" sz="6600" b="1" dirty="0">
                <a:solidFill>
                  <a:schemeClr val="accent1"/>
                </a:solidFill>
                <a:latin typeface="Calibri" panose="020F0502020204030204" pitchFamily="34" charset="0"/>
                <a:cs typeface="Calibri" panose="020F0502020204030204" pitchFamily="34" charset="0"/>
              </a:rPr>
              <a:t>22%</a:t>
            </a:r>
          </a:p>
        </p:txBody>
      </p:sp>
      <p:sp>
        <p:nvSpPr>
          <p:cNvPr id="57" name="TextBox 20">
            <a:extLst>
              <a:ext uri="{FF2B5EF4-FFF2-40B4-BE49-F238E27FC236}">
                <a16:creationId xmlns:a16="http://schemas.microsoft.com/office/drawing/2014/main" id="{79F2DF5D-9A7C-F64A-A7DD-62591F06DCD1}"/>
              </a:ext>
            </a:extLst>
          </p:cNvPr>
          <p:cNvSpPr txBox="1">
            <a:spLocks noChangeArrowheads="1"/>
          </p:cNvSpPr>
          <p:nvPr/>
        </p:nvSpPr>
        <p:spPr bwMode="auto">
          <a:xfrm>
            <a:off x="7589317" y="6737328"/>
            <a:ext cx="3008336" cy="78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defTabSz="1219170">
              <a:spcBef>
                <a:spcPct val="50000"/>
              </a:spcBef>
              <a:buClrTx/>
              <a:buSzTx/>
              <a:buNone/>
            </a:pPr>
            <a:r>
              <a:rPr lang="es-419" altLang="en-US" sz="2000" dirty="0">
                <a:solidFill>
                  <a:srgbClr val="6E6E6E"/>
                </a:solidFill>
                <a:latin typeface="Calibri" panose="020F0502020204030204" pitchFamily="34" charset="0"/>
                <a:cs typeface="Calibri" panose="020F0502020204030204" pitchFamily="34" charset="0"/>
              </a:rPr>
              <a:t>Management and Engineering Coordination</a:t>
            </a:r>
          </a:p>
        </p:txBody>
      </p:sp>
      <p:sp>
        <p:nvSpPr>
          <p:cNvPr id="58" name="TextBox 55">
            <a:extLst>
              <a:ext uri="{FF2B5EF4-FFF2-40B4-BE49-F238E27FC236}">
                <a16:creationId xmlns:a16="http://schemas.microsoft.com/office/drawing/2014/main" id="{9B34E8FA-36B4-7648-998E-DF67049F9364}"/>
              </a:ext>
            </a:extLst>
          </p:cNvPr>
          <p:cNvSpPr txBox="1">
            <a:spLocks noChangeArrowheads="1"/>
          </p:cNvSpPr>
          <p:nvPr/>
        </p:nvSpPr>
        <p:spPr bwMode="auto">
          <a:xfrm>
            <a:off x="5890487" y="6537715"/>
            <a:ext cx="123142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eaLnBrk="1" hangingPunct="1">
              <a:spcBef>
                <a:spcPct val="0"/>
              </a:spcBef>
              <a:buClrTx/>
              <a:buSzTx/>
              <a:buFontTx/>
              <a:buNone/>
            </a:pPr>
            <a:r>
              <a:rPr lang="es-419" altLang="en-US" sz="6600" b="1" dirty="0">
                <a:solidFill>
                  <a:schemeClr val="accent1"/>
                </a:solidFill>
                <a:latin typeface="Calibri" panose="020F0502020204030204" pitchFamily="34" charset="0"/>
                <a:cs typeface="Calibri" panose="020F0502020204030204" pitchFamily="34" charset="0"/>
              </a:rPr>
              <a:t>4%</a:t>
            </a:r>
          </a:p>
        </p:txBody>
      </p:sp>
      <p:sp>
        <p:nvSpPr>
          <p:cNvPr id="60" name="TextBox 20">
            <a:extLst>
              <a:ext uri="{FF2B5EF4-FFF2-40B4-BE49-F238E27FC236}">
                <a16:creationId xmlns:a16="http://schemas.microsoft.com/office/drawing/2014/main" id="{671FB8AD-B7DE-FE40-9C51-25B2DFA167A0}"/>
              </a:ext>
            </a:extLst>
          </p:cNvPr>
          <p:cNvSpPr txBox="1">
            <a:spLocks noChangeArrowheads="1"/>
          </p:cNvSpPr>
          <p:nvPr/>
        </p:nvSpPr>
        <p:spPr bwMode="auto">
          <a:xfrm>
            <a:off x="12593305" y="7003166"/>
            <a:ext cx="2736801" cy="78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defTabSz="1219170">
              <a:spcBef>
                <a:spcPct val="50000"/>
              </a:spcBef>
              <a:buClrTx/>
              <a:buSzTx/>
              <a:buNone/>
            </a:pPr>
            <a:r>
              <a:rPr lang="es-419" altLang="en-US" sz="2000" dirty="0">
                <a:solidFill>
                  <a:srgbClr val="6E6E6E"/>
                </a:solidFill>
                <a:latin typeface="Calibri" panose="020F0502020204030204" pitchFamily="34" charset="0"/>
                <a:cs typeface="Calibri" panose="020F0502020204030204" pitchFamily="34" charset="0"/>
              </a:rPr>
              <a:t>Steel and mining plants</a:t>
            </a:r>
          </a:p>
        </p:txBody>
      </p:sp>
      <p:sp>
        <p:nvSpPr>
          <p:cNvPr id="61" name="TextBox 60">
            <a:extLst>
              <a:ext uri="{FF2B5EF4-FFF2-40B4-BE49-F238E27FC236}">
                <a16:creationId xmlns:a16="http://schemas.microsoft.com/office/drawing/2014/main" id="{66FE7833-83C3-2C44-8F47-D6F6942F5C1A}"/>
              </a:ext>
            </a:extLst>
          </p:cNvPr>
          <p:cNvSpPr txBox="1">
            <a:spLocks noChangeArrowheads="1"/>
          </p:cNvSpPr>
          <p:nvPr/>
        </p:nvSpPr>
        <p:spPr bwMode="auto">
          <a:xfrm>
            <a:off x="11341697" y="6614102"/>
            <a:ext cx="123142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eaLnBrk="1" hangingPunct="1">
              <a:spcBef>
                <a:spcPct val="0"/>
              </a:spcBef>
              <a:buClrTx/>
              <a:buSzTx/>
              <a:buFontTx/>
              <a:buNone/>
            </a:pPr>
            <a:r>
              <a:rPr lang="es-419" altLang="en-US" sz="6600" b="1">
                <a:solidFill>
                  <a:schemeClr val="accent1"/>
                </a:solidFill>
                <a:latin typeface="Calibri" panose="020F0502020204030204" pitchFamily="34" charset="0"/>
                <a:cs typeface="Calibri" panose="020F0502020204030204" pitchFamily="34" charset="0"/>
              </a:rPr>
              <a:t>3%</a:t>
            </a:r>
          </a:p>
        </p:txBody>
      </p:sp>
      <p:cxnSp>
        <p:nvCxnSpPr>
          <p:cNvPr id="64" name="Straight Connector 63">
            <a:extLst>
              <a:ext uri="{FF2B5EF4-FFF2-40B4-BE49-F238E27FC236}">
                <a16:creationId xmlns:a16="http://schemas.microsoft.com/office/drawing/2014/main" id="{F7622AB5-B99D-9440-AFCE-7A95A1E80965}"/>
              </a:ext>
            </a:extLst>
          </p:cNvPr>
          <p:cNvCxnSpPr>
            <a:cxnSpLocks/>
          </p:cNvCxnSpPr>
          <p:nvPr/>
        </p:nvCxnSpPr>
        <p:spPr>
          <a:xfrm>
            <a:off x="6027473" y="6038412"/>
            <a:ext cx="4116622" cy="0"/>
          </a:xfrm>
          <a:prstGeom prst="line">
            <a:avLst/>
          </a:prstGeom>
          <a:ln w="50800">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pic>
        <p:nvPicPr>
          <p:cNvPr id="66" name="Picture 65">
            <a:extLst>
              <a:ext uri="{FF2B5EF4-FFF2-40B4-BE49-F238E27FC236}">
                <a16:creationId xmlns:a16="http://schemas.microsoft.com/office/drawing/2014/main" id="{A6D28458-31A8-214A-A2AE-8C8C4795EAFB}"/>
              </a:ext>
            </a:extLst>
          </p:cNvPr>
          <p:cNvPicPr>
            <a:picLocks noChangeAspect="1"/>
          </p:cNvPicPr>
          <p:nvPr/>
        </p:nvPicPr>
        <p:blipFill>
          <a:blip r:embed="rId3"/>
          <a:stretch>
            <a:fillRect/>
          </a:stretch>
        </p:blipFill>
        <p:spPr>
          <a:xfrm>
            <a:off x="6401509" y="352339"/>
            <a:ext cx="829564" cy="991870"/>
          </a:xfrm>
          <a:prstGeom prst="rect">
            <a:avLst/>
          </a:prstGeom>
        </p:spPr>
      </p:pic>
      <p:pic>
        <p:nvPicPr>
          <p:cNvPr id="67" name="Picture 66">
            <a:extLst>
              <a:ext uri="{FF2B5EF4-FFF2-40B4-BE49-F238E27FC236}">
                <a16:creationId xmlns:a16="http://schemas.microsoft.com/office/drawing/2014/main" id="{6DEC1072-ACC6-364B-9F58-63B577A098A9}"/>
              </a:ext>
            </a:extLst>
          </p:cNvPr>
          <p:cNvPicPr>
            <a:picLocks noChangeAspect="1"/>
          </p:cNvPicPr>
          <p:nvPr/>
        </p:nvPicPr>
        <p:blipFill>
          <a:blip r:embed="rId4"/>
          <a:stretch>
            <a:fillRect/>
          </a:stretch>
        </p:blipFill>
        <p:spPr>
          <a:xfrm>
            <a:off x="9683253" y="410822"/>
            <a:ext cx="914400" cy="914400"/>
          </a:xfrm>
          <a:prstGeom prst="rect">
            <a:avLst/>
          </a:prstGeom>
        </p:spPr>
      </p:pic>
      <p:cxnSp>
        <p:nvCxnSpPr>
          <p:cNvPr id="69" name="Straight Connector 68">
            <a:extLst>
              <a:ext uri="{FF2B5EF4-FFF2-40B4-BE49-F238E27FC236}">
                <a16:creationId xmlns:a16="http://schemas.microsoft.com/office/drawing/2014/main" id="{7A5D8F34-9E25-B245-90F0-D0C42684B477}"/>
              </a:ext>
            </a:extLst>
          </p:cNvPr>
          <p:cNvCxnSpPr>
            <a:cxnSpLocks/>
          </p:cNvCxnSpPr>
          <p:nvPr/>
        </p:nvCxnSpPr>
        <p:spPr>
          <a:xfrm>
            <a:off x="977491" y="6038412"/>
            <a:ext cx="4116622" cy="0"/>
          </a:xfrm>
          <a:prstGeom prst="line">
            <a:avLst/>
          </a:prstGeom>
          <a:ln w="50800">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7F6169CA-01C6-FB4B-AC97-884D7BDCEAF0}"/>
              </a:ext>
            </a:extLst>
          </p:cNvPr>
          <p:cNvCxnSpPr>
            <a:cxnSpLocks/>
          </p:cNvCxnSpPr>
          <p:nvPr/>
        </p:nvCxnSpPr>
        <p:spPr>
          <a:xfrm>
            <a:off x="11430746" y="6038412"/>
            <a:ext cx="4116622" cy="0"/>
          </a:xfrm>
          <a:prstGeom prst="line">
            <a:avLst/>
          </a:prstGeom>
          <a:ln w="50800">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3" name="TextBox 6">
            <a:extLst>
              <a:ext uri="{FF2B5EF4-FFF2-40B4-BE49-F238E27FC236}">
                <a16:creationId xmlns:a16="http://schemas.microsoft.com/office/drawing/2014/main" id="{EA672224-3258-EA4D-AE45-725B89B65275}"/>
              </a:ext>
            </a:extLst>
          </p:cNvPr>
          <p:cNvSpPr txBox="1">
            <a:spLocks noChangeArrowheads="1"/>
          </p:cNvSpPr>
          <p:nvPr/>
        </p:nvSpPr>
        <p:spPr bwMode="auto">
          <a:xfrm>
            <a:off x="13143198" y="1373853"/>
            <a:ext cx="3253195" cy="1508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buClr>
                <a:schemeClr val="accent1"/>
              </a:buClr>
              <a:buFont typeface="Wingdings" pitchFamily="2" charset="2"/>
              <a:buNone/>
            </a:pPr>
            <a:r>
              <a:rPr lang="es-419" altLang="en-US" sz="4400" b="1" dirty="0">
                <a:solidFill>
                  <a:schemeClr val="accent2"/>
                </a:solidFill>
                <a:cs typeface="Calibri" panose="020F0502020204030204" pitchFamily="34" charset="0"/>
              </a:rPr>
              <a:t>5%</a:t>
            </a:r>
            <a:endParaRPr lang="es-419" altLang="en-US" sz="4000" b="1" dirty="0">
              <a:solidFill>
                <a:schemeClr val="accent2"/>
              </a:solidFill>
              <a:cs typeface="Calibri" panose="020F0502020204030204" pitchFamily="34" charset="0"/>
            </a:endParaRPr>
          </a:p>
          <a:p>
            <a:pPr>
              <a:buClr>
                <a:schemeClr val="accent1"/>
              </a:buClr>
              <a:buFont typeface="Wingdings" pitchFamily="2" charset="2"/>
              <a:buNone/>
            </a:pPr>
            <a:r>
              <a:rPr lang="en-US" altLang="en-US" sz="1800" dirty="0">
                <a:solidFill>
                  <a:schemeClr val="bg1"/>
                </a:solidFill>
                <a:cs typeface="Calibri" panose="020F0502020204030204" pitchFamily="34" charset="0"/>
              </a:rPr>
              <a:t>man-hours of engineering </a:t>
            </a:r>
            <a:br>
              <a:rPr lang="en-US" altLang="en-US" sz="1800" dirty="0">
                <a:solidFill>
                  <a:schemeClr val="bg1"/>
                </a:solidFill>
                <a:cs typeface="Calibri" panose="020F0502020204030204" pitchFamily="34" charset="0"/>
              </a:rPr>
            </a:br>
            <a:r>
              <a:rPr lang="en-US" altLang="en-US" sz="1800" dirty="0">
                <a:solidFill>
                  <a:schemeClr val="bg1"/>
                </a:solidFill>
                <a:cs typeface="Calibri" panose="020F0502020204030204" pitchFamily="34" charset="0"/>
              </a:rPr>
              <a:t>invested in research </a:t>
            </a:r>
            <a:br>
              <a:rPr lang="en-US" altLang="en-US" sz="1800" dirty="0">
                <a:solidFill>
                  <a:schemeClr val="bg1"/>
                </a:solidFill>
                <a:cs typeface="Calibri" panose="020F0502020204030204" pitchFamily="34" charset="0"/>
              </a:rPr>
            </a:br>
            <a:r>
              <a:rPr lang="en-US" altLang="en-US" sz="1800" dirty="0">
                <a:solidFill>
                  <a:schemeClr val="bg1"/>
                </a:solidFill>
                <a:cs typeface="Calibri" panose="020F0502020204030204" pitchFamily="34" charset="0"/>
              </a:rPr>
              <a:t>&amp; development.</a:t>
            </a:r>
            <a:endParaRPr lang="es-419" altLang="en-US" sz="1800" dirty="0">
              <a:solidFill>
                <a:schemeClr val="bg1"/>
              </a:solidFill>
              <a:cs typeface="Calibri" panose="020F0502020204030204" pitchFamily="34" charset="0"/>
            </a:endParaRPr>
          </a:p>
        </p:txBody>
      </p:sp>
      <p:pic>
        <p:nvPicPr>
          <p:cNvPr id="5" name="Picture 4">
            <a:extLst>
              <a:ext uri="{FF2B5EF4-FFF2-40B4-BE49-F238E27FC236}">
                <a16:creationId xmlns:a16="http://schemas.microsoft.com/office/drawing/2014/main" id="{189B80E4-71F5-5E4D-86C6-865D6C808281}"/>
              </a:ext>
            </a:extLst>
          </p:cNvPr>
          <p:cNvPicPr>
            <a:picLocks noChangeAspect="1"/>
          </p:cNvPicPr>
          <p:nvPr/>
        </p:nvPicPr>
        <p:blipFill>
          <a:blip r:embed="rId5"/>
          <a:stretch>
            <a:fillRect/>
          </a:stretch>
        </p:blipFill>
        <p:spPr>
          <a:xfrm>
            <a:off x="13093269" y="408514"/>
            <a:ext cx="642593" cy="993098"/>
          </a:xfrm>
          <a:prstGeom prst="rect">
            <a:avLst/>
          </a:prstGeom>
        </p:spPr>
      </p:pic>
    </p:spTree>
    <p:extLst>
      <p:ext uri="{BB962C8B-B14F-4D97-AF65-F5344CB8AC3E}">
        <p14:creationId xmlns:p14="http://schemas.microsoft.com/office/powerpoint/2010/main" val="3206370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8EDC94-B6F0-134B-873D-679E8C5A9F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519"/>
            <a:ext cx="16257588" cy="3162118"/>
          </a:xfrm>
          <a:prstGeom prst="rect">
            <a:avLst/>
          </a:prstGeom>
        </p:spPr>
      </p:pic>
      <p:sp>
        <p:nvSpPr>
          <p:cNvPr id="47" name="Rectangle 46">
            <a:extLst>
              <a:ext uri="{FF2B5EF4-FFF2-40B4-BE49-F238E27FC236}">
                <a16:creationId xmlns:a16="http://schemas.microsoft.com/office/drawing/2014/main" id="{7BE0B7B7-B16C-8F44-AA63-17B874C30327}"/>
              </a:ext>
            </a:extLst>
          </p:cNvPr>
          <p:cNvSpPr/>
          <p:nvPr/>
        </p:nvSpPr>
        <p:spPr>
          <a:xfrm>
            <a:off x="0" y="1"/>
            <a:ext cx="16257588" cy="3204032"/>
          </a:xfrm>
          <a:prstGeom prst="rect">
            <a:avLst/>
          </a:prstGeom>
          <a:gradFill>
            <a:gsLst>
              <a:gs pos="0">
                <a:schemeClr val="accent5">
                  <a:alpha val="50000"/>
                </a:schemeClr>
              </a:gs>
              <a:gs pos="99000">
                <a:schemeClr val="accent5">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5">
            <a:extLst>
              <a:ext uri="{FF2B5EF4-FFF2-40B4-BE49-F238E27FC236}">
                <a16:creationId xmlns:a16="http://schemas.microsoft.com/office/drawing/2014/main" id="{AA19E284-DBD1-8146-87FD-30FC40783961}"/>
              </a:ext>
            </a:extLst>
          </p:cNvPr>
          <p:cNvSpPr txBox="1">
            <a:spLocks noChangeArrowheads="1"/>
          </p:cNvSpPr>
          <p:nvPr/>
        </p:nvSpPr>
        <p:spPr bwMode="auto">
          <a:xfrm>
            <a:off x="911433" y="4223742"/>
            <a:ext cx="359709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dirty="0">
                <a:latin typeface="Calibri" panose="020F0502020204030204" pitchFamily="34" charset="0"/>
                <a:cs typeface="Calibri" panose="020F0502020204030204" pitchFamily="34" charset="0"/>
              </a:rPr>
              <a:t>Comprehensive management of Purchases, Inspection, Activation, Logistics and Imports</a:t>
            </a:r>
            <a:endParaRPr lang="es-ES" altLang="en-US" dirty="0">
              <a:latin typeface="Calibri" panose="020F0502020204030204" pitchFamily="34" charset="0"/>
              <a:cs typeface="Calibri" panose="020F0502020204030204" pitchFamily="34" charset="0"/>
            </a:endParaRPr>
          </a:p>
        </p:txBody>
      </p:sp>
      <p:cxnSp>
        <p:nvCxnSpPr>
          <p:cNvPr id="33" name="Straight Connector 32">
            <a:extLst>
              <a:ext uri="{FF2B5EF4-FFF2-40B4-BE49-F238E27FC236}">
                <a16:creationId xmlns:a16="http://schemas.microsoft.com/office/drawing/2014/main" id="{E20F8BD9-B501-7147-9FB6-F94C340443C7}"/>
              </a:ext>
            </a:extLst>
          </p:cNvPr>
          <p:cNvCxnSpPr>
            <a:cxnSpLocks/>
          </p:cNvCxnSpPr>
          <p:nvPr/>
        </p:nvCxnSpPr>
        <p:spPr>
          <a:xfrm>
            <a:off x="929362" y="5983698"/>
            <a:ext cx="3298215"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Box 5">
            <a:extLst>
              <a:ext uri="{FF2B5EF4-FFF2-40B4-BE49-F238E27FC236}">
                <a16:creationId xmlns:a16="http://schemas.microsoft.com/office/drawing/2014/main" id="{E3E77C9D-2A72-D44E-95BD-14871FE8913F}"/>
              </a:ext>
            </a:extLst>
          </p:cNvPr>
          <p:cNvSpPr txBox="1">
            <a:spLocks noChangeArrowheads="1"/>
          </p:cNvSpPr>
          <p:nvPr/>
        </p:nvSpPr>
        <p:spPr bwMode="auto">
          <a:xfrm>
            <a:off x="4665405" y="4223742"/>
            <a:ext cx="373564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dirty="0">
                <a:latin typeface="Calibri" panose="020F0502020204030204" pitchFamily="34" charset="0"/>
                <a:cs typeface="Calibri" panose="020F0502020204030204" pitchFamily="34" charset="0"/>
              </a:rPr>
              <a:t>Extensive suppliers base with more than 60,000 assets. Strategic agreements with </a:t>
            </a:r>
            <a:br>
              <a:rPr lang="en-US" altLang="en-US" dirty="0">
                <a:latin typeface="Calibri" panose="020F0502020204030204" pitchFamily="34" charset="0"/>
                <a:cs typeface="Calibri" panose="020F0502020204030204" pitchFamily="34" charset="0"/>
              </a:rPr>
            </a:br>
            <a:r>
              <a:rPr lang="en-US" altLang="en-US" dirty="0">
                <a:latin typeface="Calibri" panose="020F0502020204030204" pitchFamily="34" charset="0"/>
                <a:cs typeface="Calibri" panose="020F0502020204030204" pitchFamily="34" charset="0"/>
              </a:rPr>
              <a:t>key manufacturers</a:t>
            </a:r>
            <a:endParaRPr lang="es-ES" altLang="en-US" dirty="0">
              <a:latin typeface="Calibri" panose="020F0502020204030204" pitchFamily="34" charset="0"/>
              <a:cs typeface="Calibri" panose="020F0502020204030204" pitchFamily="34" charset="0"/>
            </a:endParaRPr>
          </a:p>
        </p:txBody>
      </p:sp>
      <p:cxnSp>
        <p:nvCxnSpPr>
          <p:cNvPr id="27" name="Straight Connector 26">
            <a:extLst>
              <a:ext uri="{FF2B5EF4-FFF2-40B4-BE49-F238E27FC236}">
                <a16:creationId xmlns:a16="http://schemas.microsoft.com/office/drawing/2014/main" id="{F558FEC2-A91A-5441-A8FD-416C7B5E287E}"/>
              </a:ext>
            </a:extLst>
          </p:cNvPr>
          <p:cNvCxnSpPr>
            <a:cxnSpLocks/>
          </p:cNvCxnSpPr>
          <p:nvPr/>
        </p:nvCxnSpPr>
        <p:spPr>
          <a:xfrm>
            <a:off x="4638515" y="5983698"/>
            <a:ext cx="3490279"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Box 5">
            <a:extLst>
              <a:ext uri="{FF2B5EF4-FFF2-40B4-BE49-F238E27FC236}">
                <a16:creationId xmlns:a16="http://schemas.microsoft.com/office/drawing/2014/main" id="{37B38F83-8335-F347-83C0-FB7E72C47A17}"/>
              </a:ext>
            </a:extLst>
          </p:cNvPr>
          <p:cNvSpPr txBox="1">
            <a:spLocks noChangeArrowheads="1"/>
          </p:cNvSpPr>
          <p:nvPr/>
        </p:nvSpPr>
        <p:spPr bwMode="auto">
          <a:xfrm>
            <a:off x="8554970" y="4626262"/>
            <a:ext cx="353716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dirty="0">
                <a:latin typeface="Calibri" panose="020F0502020204030204" pitchFamily="34" charset="0"/>
                <a:cs typeface="Calibri" panose="020F0502020204030204" pitchFamily="34" charset="0"/>
              </a:rPr>
              <a:t>Professional experts in the field, distributed throughout multiple countries</a:t>
            </a:r>
            <a:endParaRPr lang="es-ES" altLang="en-US" dirty="0">
              <a:latin typeface="Calibri" panose="020F0502020204030204" pitchFamily="34"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21FBAE2E-1643-FC41-8A70-8934B413FFB5}"/>
              </a:ext>
            </a:extLst>
          </p:cNvPr>
          <p:cNvCxnSpPr>
            <a:cxnSpLocks/>
          </p:cNvCxnSpPr>
          <p:nvPr/>
        </p:nvCxnSpPr>
        <p:spPr>
          <a:xfrm>
            <a:off x="8572899" y="5983698"/>
            <a:ext cx="351923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TextBox 5">
            <a:extLst>
              <a:ext uri="{FF2B5EF4-FFF2-40B4-BE49-F238E27FC236}">
                <a16:creationId xmlns:a16="http://schemas.microsoft.com/office/drawing/2014/main" id="{4F176A0C-4E3F-1740-8A36-D32AACA3A330}"/>
              </a:ext>
            </a:extLst>
          </p:cNvPr>
          <p:cNvSpPr txBox="1">
            <a:spLocks noChangeArrowheads="1"/>
          </p:cNvSpPr>
          <p:nvPr/>
        </p:nvSpPr>
        <p:spPr bwMode="auto">
          <a:xfrm>
            <a:off x="12421308" y="4626262"/>
            <a:ext cx="414567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dirty="0">
                <a:latin typeface="Calibri" panose="020F0502020204030204" pitchFamily="34" charset="0"/>
                <a:cs typeface="Calibri" panose="020F0502020204030204" pitchFamily="34" charset="0"/>
              </a:rPr>
              <a:t>Ad-hoc IT tools, automating management, controls </a:t>
            </a:r>
            <a:br>
              <a:rPr lang="en-US" altLang="en-US" dirty="0">
                <a:latin typeface="Calibri" panose="020F0502020204030204" pitchFamily="34" charset="0"/>
                <a:cs typeface="Calibri" panose="020F0502020204030204" pitchFamily="34" charset="0"/>
              </a:rPr>
            </a:br>
            <a:r>
              <a:rPr lang="en-US" altLang="en-US" dirty="0">
                <a:latin typeface="Calibri" panose="020F0502020204030204" pitchFamily="34" charset="0"/>
                <a:cs typeface="Calibri" panose="020F0502020204030204" pitchFamily="34" charset="0"/>
              </a:rPr>
              <a:t>and reports</a:t>
            </a:r>
            <a:endParaRPr lang="es-ES" altLang="en-US" dirty="0">
              <a:latin typeface="Calibri" panose="020F0502020204030204" pitchFamily="34" charset="0"/>
              <a:cs typeface="Calibri" panose="020F0502020204030204" pitchFamily="34" charset="0"/>
            </a:endParaRPr>
          </a:p>
        </p:txBody>
      </p:sp>
      <p:cxnSp>
        <p:nvCxnSpPr>
          <p:cNvPr id="34" name="Straight Connector 33">
            <a:extLst>
              <a:ext uri="{FF2B5EF4-FFF2-40B4-BE49-F238E27FC236}">
                <a16:creationId xmlns:a16="http://schemas.microsoft.com/office/drawing/2014/main" id="{1653830A-6788-8340-9057-578DEF02754F}"/>
              </a:ext>
            </a:extLst>
          </p:cNvPr>
          <p:cNvCxnSpPr>
            <a:cxnSpLocks/>
          </p:cNvCxnSpPr>
          <p:nvPr/>
        </p:nvCxnSpPr>
        <p:spPr>
          <a:xfrm>
            <a:off x="12406168" y="5983698"/>
            <a:ext cx="34639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TextBox 5">
            <a:extLst>
              <a:ext uri="{FF2B5EF4-FFF2-40B4-BE49-F238E27FC236}">
                <a16:creationId xmlns:a16="http://schemas.microsoft.com/office/drawing/2014/main" id="{0792C2C9-0677-8240-8C07-DC9365538AF5}"/>
              </a:ext>
            </a:extLst>
          </p:cNvPr>
          <p:cNvSpPr txBox="1">
            <a:spLocks noChangeArrowheads="1"/>
          </p:cNvSpPr>
          <p:nvPr/>
        </p:nvSpPr>
        <p:spPr bwMode="auto">
          <a:xfrm>
            <a:off x="918689" y="6942206"/>
            <a:ext cx="3827511" cy="73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dirty="0">
                <a:latin typeface="Calibri" panose="020F0502020204030204" pitchFamily="34" charset="0"/>
                <a:cs typeface="Calibri" panose="020F0502020204030204" pitchFamily="34" charset="0"/>
              </a:rPr>
              <a:t>International </a:t>
            </a:r>
            <a:r>
              <a:rPr lang="es-ES" altLang="en-US" dirty="0" err="1">
                <a:latin typeface="Calibri" panose="020F0502020204030204" pitchFamily="34" charset="0"/>
                <a:cs typeface="Calibri" panose="020F0502020204030204" pitchFamily="34" charset="0"/>
              </a:rPr>
              <a:t>experience</a:t>
            </a:r>
            <a:r>
              <a:rPr lang="es-ES" altLang="en-US" dirty="0">
                <a:latin typeface="Calibri" panose="020F0502020204030204" pitchFamily="34" charset="0"/>
                <a:cs typeface="Calibri" panose="020F0502020204030204" pitchFamily="34" charset="0"/>
              </a:rPr>
              <a:t> </a:t>
            </a:r>
            <a:br>
              <a:rPr lang="es-ES" altLang="en-US" dirty="0">
                <a:latin typeface="Calibri" panose="020F0502020204030204" pitchFamily="34" charset="0"/>
                <a:cs typeface="Calibri" panose="020F0502020204030204" pitchFamily="34" charset="0"/>
              </a:rPr>
            </a:br>
            <a:r>
              <a:rPr lang="es-ES" altLang="en-US" dirty="0">
                <a:latin typeface="Calibri" panose="020F0502020204030204" pitchFamily="34" charset="0"/>
                <a:cs typeface="Calibri" panose="020F0502020204030204" pitchFamily="34" charset="0"/>
              </a:rPr>
              <a:t>in </a:t>
            </a:r>
            <a:r>
              <a:rPr lang="es-ES" altLang="en-US" dirty="0" err="1">
                <a:latin typeface="Calibri" panose="020F0502020204030204" pitchFamily="34" charset="0"/>
                <a:cs typeface="Calibri" panose="020F0502020204030204" pitchFamily="34" charset="0"/>
              </a:rPr>
              <a:t>various</a:t>
            </a:r>
            <a:r>
              <a:rPr lang="es-ES" altLang="en-US" dirty="0">
                <a:latin typeface="Calibri" panose="020F0502020204030204" pitchFamily="34" charset="0"/>
                <a:cs typeface="Calibri" panose="020F0502020204030204" pitchFamily="34" charset="0"/>
              </a:rPr>
              <a:t> </a:t>
            </a:r>
            <a:r>
              <a:rPr lang="es-ES" altLang="en-US" dirty="0" err="1">
                <a:latin typeface="Calibri" panose="020F0502020204030204" pitchFamily="34" charset="0"/>
                <a:cs typeface="Calibri" panose="020F0502020204030204" pitchFamily="34" charset="0"/>
              </a:rPr>
              <a:t>market</a:t>
            </a:r>
            <a:r>
              <a:rPr lang="es-ES" altLang="en-US" dirty="0">
                <a:latin typeface="Calibri" panose="020F0502020204030204" pitchFamily="34" charset="0"/>
                <a:cs typeface="Calibri" panose="020F0502020204030204" pitchFamily="34" charset="0"/>
              </a:rPr>
              <a:t> </a:t>
            </a:r>
            <a:r>
              <a:rPr lang="es-ES" altLang="en-US" dirty="0" err="1">
                <a:latin typeface="Calibri" panose="020F0502020204030204" pitchFamily="34" charset="0"/>
                <a:cs typeface="Calibri" panose="020F0502020204030204" pitchFamily="34" charset="0"/>
              </a:rPr>
              <a:t>segments</a:t>
            </a:r>
            <a:endParaRPr lang="es-ES" altLang="en-US" dirty="0">
              <a:latin typeface="Calibri" panose="020F0502020204030204" pitchFamily="34" charset="0"/>
              <a:cs typeface="Calibri" panose="020F0502020204030204" pitchFamily="34" charset="0"/>
            </a:endParaRPr>
          </a:p>
        </p:txBody>
      </p:sp>
      <p:cxnSp>
        <p:nvCxnSpPr>
          <p:cNvPr id="40" name="Straight Connector 39">
            <a:extLst>
              <a:ext uri="{FF2B5EF4-FFF2-40B4-BE49-F238E27FC236}">
                <a16:creationId xmlns:a16="http://schemas.microsoft.com/office/drawing/2014/main" id="{7A2973C5-777B-3A43-83AD-BD82A380EDBE}"/>
              </a:ext>
            </a:extLst>
          </p:cNvPr>
          <p:cNvCxnSpPr>
            <a:cxnSpLocks/>
          </p:cNvCxnSpPr>
          <p:nvPr/>
        </p:nvCxnSpPr>
        <p:spPr>
          <a:xfrm>
            <a:off x="929797" y="7964336"/>
            <a:ext cx="339918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TextBox 5">
            <a:extLst>
              <a:ext uri="{FF2B5EF4-FFF2-40B4-BE49-F238E27FC236}">
                <a16:creationId xmlns:a16="http://schemas.microsoft.com/office/drawing/2014/main" id="{6CBABAA8-E0C4-6944-B682-5CC5FA65833C}"/>
              </a:ext>
            </a:extLst>
          </p:cNvPr>
          <p:cNvSpPr txBox="1">
            <a:spLocks noChangeArrowheads="1"/>
          </p:cNvSpPr>
          <p:nvPr/>
        </p:nvSpPr>
        <p:spPr bwMode="auto">
          <a:xfrm>
            <a:off x="4937125" y="6573711"/>
            <a:ext cx="439145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dirty="0">
                <a:latin typeface="Calibri" panose="020F0502020204030204" pitchFamily="34" charset="0"/>
                <a:cs typeface="Calibri" panose="020F0502020204030204" pitchFamily="34" charset="0"/>
              </a:rPr>
              <a:t>Synergies with </a:t>
            </a:r>
            <a:r>
              <a:rPr lang="en-US" altLang="en-US" dirty="0" err="1">
                <a:latin typeface="Calibri" panose="020F0502020204030204" pitchFamily="34" charset="0"/>
                <a:cs typeface="Calibri" panose="020F0502020204030204" pitchFamily="34" charset="0"/>
              </a:rPr>
              <a:t>Exiros</a:t>
            </a:r>
            <a:r>
              <a:rPr lang="en-US" altLang="en-US" dirty="0">
                <a:latin typeface="Calibri" panose="020F0502020204030204" pitchFamily="34" charset="0"/>
                <a:cs typeface="Calibri" panose="020F0502020204030204" pitchFamily="34" charset="0"/>
              </a:rPr>
              <a:t>, the </a:t>
            </a:r>
            <a:r>
              <a:rPr lang="en-US" altLang="en-US" dirty="0" err="1">
                <a:latin typeface="Calibri" panose="020F0502020204030204" pitchFamily="34" charset="0"/>
                <a:cs typeface="Calibri" panose="020F0502020204030204" pitchFamily="34" charset="0"/>
              </a:rPr>
              <a:t>Ternium</a:t>
            </a:r>
            <a:r>
              <a:rPr lang="en-US" altLang="en-US" dirty="0">
                <a:latin typeface="Calibri" panose="020F0502020204030204" pitchFamily="34" charset="0"/>
                <a:cs typeface="Calibri" panose="020F0502020204030204" pitchFamily="34" charset="0"/>
              </a:rPr>
              <a:t> and Tenaris procurement agent and part of the </a:t>
            </a:r>
            <a:r>
              <a:rPr lang="en-US" altLang="en-US" dirty="0" err="1">
                <a:latin typeface="Calibri" panose="020F0502020204030204" pitchFamily="34" charset="0"/>
                <a:cs typeface="Calibri" panose="020F0502020204030204" pitchFamily="34" charset="0"/>
              </a:rPr>
              <a:t>Techint</a:t>
            </a:r>
            <a:r>
              <a:rPr lang="en-US" altLang="en-US" dirty="0">
                <a:latin typeface="Calibri" panose="020F0502020204030204" pitchFamily="34" charset="0"/>
                <a:cs typeface="Calibri" panose="020F0502020204030204" pitchFamily="34" charset="0"/>
              </a:rPr>
              <a:t> Group </a:t>
            </a:r>
            <a:endParaRPr lang="es-ES" altLang="en-US" dirty="0">
              <a:latin typeface="Calibri" panose="020F0502020204030204" pitchFamily="34" charset="0"/>
              <a:cs typeface="Calibri" panose="020F0502020204030204" pitchFamily="34" charset="0"/>
            </a:endParaRPr>
          </a:p>
        </p:txBody>
      </p:sp>
      <p:cxnSp>
        <p:nvCxnSpPr>
          <p:cNvPr id="42" name="Straight Connector 41">
            <a:extLst>
              <a:ext uri="{FF2B5EF4-FFF2-40B4-BE49-F238E27FC236}">
                <a16:creationId xmlns:a16="http://schemas.microsoft.com/office/drawing/2014/main" id="{A675BA32-AAA9-6B47-846C-F2E55626D363}"/>
              </a:ext>
            </a:extLst>
          </p:cNvPr>
          <p:cNvCxnSpPr>
            <a:cxnSpLocks/>
          </p:cNvCxnSpPr>
          <p:nvPr/>
        </p:nvCxnSpPr>
        <p:spPr>
          <a:xfrm>
            <a:off x="4937125" y="7964336"/>
            <a:ext cx="4235585"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TextBox 5">
            <a:extLst>
              <a:ext uri="{FF2B5EF4-FFF2-40B4-BE49-F238E27FC236}">
                <a16:creationId xmlns:a16="http://schemas.microsoft.com/office/drawing/2014/main" id="{B688F9F0-B0E3-1440-93EC-AA371251774A}"/>
              </a:ext>
            </a:extLst>
          </p:cNvPr>
          <p:cNvSpPr txBox="1">
            <a:spLocks noChangeArrowheads="1"/>
          </p:cNvSpPr>
          <p:nvPr/>
        </p:nvSpPr>
        <p:spPr bwMode="auto">
          <a:xfrm>
            <a:off x="9867900" y="6573711"/>
            <a:ext cx="439145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dirty="0">
                <a:latin typeface="Calibri" panose="020F0502020204030204" pitchFamily="34" charset="0"/>
                <a:cs typeface="Calibri" panose="020F0502020204030204" pitchFamily="34" charset="0"/>
              </a:rPr>
              <a:t>Processes and Procedures under high standards of quality, integrity and transparency</a:t>
            </a:r>
            <a:endParaRPr lang="es-ES" altLang="en-US" dirty="0">
              <a:latin typeface="Calibri" panose="020F0502020204030204" pitchFamily="34" charset="0"/>
              <a:cs typeface="Calibri" panose="020F0502020204030204" pitchFamily="34" charset="0"/>
            </a:endParaRPr>
          </a:p>
        </p:txBody>
      </p:sp>
      <p:cxnSp>
        <p:nvCxnSpPr>
          <p:cNvPr id="44" name="Straight Connector 43">
            <a:extLst>
              <a:ext uri="{FF2B5EF4-FFF2-40B4-BE49-F238E27FC236}">
                <a16:creationId xmlns:a16="http://schemas.microsoft.com/office/drawing/2014/main" id="{792A5930-EDC6-4048-BE58-A20DE9D1CDED}"/>
              </a:ext>
            </a:extLst>
          </p:cNvPr>
          <p:cNvCxnSpPr>
            <a:cxnSpLocks/>
          </p:cNvCxnSpPr>
          <p:nvPr/>
        </p:nvCxnSpPr>
        <p:spPr>
          <a:xfrm>
            <a:off x="9890515" y="7964336"/>
            <a:ext cx="4189023"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0" name="CuadroTexto 78">
            <a:extLst>
              <a:ext uri="{FF2B5EF4-FFF2-40B4-BE49-F238E27FC236}">
                <a16:creationId xmlns:a16="http://schemas.microsoft.com/office/drawing/2014/main" id="{9E056ABF-0413-0743-B085-E358AF69062A}"/>
              </a:ext>
            </a:extLst>
          </p:cNvPr>
          <p:cNvSpPr txBox="1"/>
          <p:nvPr/>
        </p:nvSpPr>
        <p:spPr>
          <a:xfrm>
            <a:off x="877546" y="965199"/>
            <a:ext cx="6879628" cy="1569660"/>
          </a:xfrm>
          <a:prstGeom prst="rect">
            <a:avLst/>
          </a:prstGeom>
          <a:noFill/>
        </p:spPr>
        <p:txBody>
          <a:bodyPr wrap="square" rtlCol="0">
            <a:spAutoFit/>
          </a:bodyPr>
          <a:lstStyle/>
          <a:p>
            <a:pPr defTabSz="1219170">
              <a:defRPr/>
            </a:pPr>
            <a:r>
              <a:rPr lang="es-ES" sz="4800" b="1" kern="0" dirty="0" err="1">
                <a:solidFill>
                  <a:schemeClr val="bg1"/>
                </a:solidFill>
                <a:latin typeface="Calibri" panose="020F0502020204030204" pitchFamily="34" charset="0"/>
                <a:ea typeface="Open Sans Light" panose="020B0306030504020204" pitchFamily="34" charset="0"/>
                <a:cs typeface="Calibri" panose="020F0502020204030204" pitchFamily="34" charset="0"/>
              </a:rPr>
              <a:t>Value</a:t>
            </a:r>
            <a:r>
              <a:rPr lang="es-ES"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 </a:t>
            </a:r>
            <a:r>
              <a:rPr lang="es-ES" sz="4800" b="1" kern="0" dirty="0" err="1">
                <a:solidFill>
                  <a:schemeClr val="bg1"/>
                </a:solidFill>
                <a:latin typeface="Calibri" panose="020F0502020204030204" pitchFamily="34" charset="0"/>
                <a:ea typeface="Open Sans Light" panose="020B0306030504020204" pitchFamily="34" charset="0"/>
                <a:cs typeface="Calibri" panose="020F0502020204030204" pitchFamily="34" charset="0"/>
              </a:rPr>
              <a:t>added</a:t>
            </a:r>
            <a:r>
              <a:rPr lang="es-ES"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 </a:t>
            </a:r>
            <a:br>
              <a:rPr lang="es-ES"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br>
            <a:r>
              <a:rPr lang="es-ES" sz="4800" b="1" kern="0" dirty="0" err="1">
                <a:solidFill>
                  <a:schemeClr val="bg1"/>
                </a:solidFill>
                <a:latin typeface="Calibri" panose="020F0502020204030204" pitchFamily="34" charset="0"/>
                <a:ea typeface="Open Sans Light" panose="020B0306030504020204" pitchFamily="34" charset="0"/>
                <a:cs typeface="Calibri" panose="020F0502020204030204" pitchFamily="34" charset="0"/>
              </a:rPr>
              <a:t>through</a:t>
            </a:r>
            <a:r>
              <a:rPr lang="es-ES"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 </a:t>
            </a:r>
            <a:r>
              <a:rPr lang="es-ES" sz="4800" b="1" kern="0" dirty="0" err="1">
                <a:solidFill>
                  <a:schemeClr val="bg1"/>
                </a:solidFill>
                <a:latin typeface="Calibri" panose="020F0502020204030204" pitchFamily="34" charset="0"/>
                <a:ea typeface="Open Sans Light" panose="020B0306030504020204" pitchFamily="34" charset="0"/>
                <a:cs typeface="Calibri" panose="020F0502020204030204" pitchFamily="34" charset="0"/>
              </a:rPr>
              <a:t>Supplies</a:t>
            </a:r>
            <a:endParaRPr lang="es-ES"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0CF1F54E-8E34-874C-BB55-B58395A32E72}"/>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2540553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4C49CD-77B8-134C-A121-AFF5310C8A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377"/>
            <a:ext cx="16257588" cy="3321681"/>
          </a:xfrm>
          <a:prstGeom prst="rect">
            <a:avLst/>
          </a:prstGeom>
        </p:spPr>
      </p:pic>
      <p:sp>
        <p:nvSpPr>
          <p:cNvPr id="19" name="Rectangle 18">
            <a:extLst>
              <a:ext uri="{FF2B5EF4-FFF2-40B4-BE49-F238E27FC236}">
                <a16:creationId xmlns:a16="http://schemas.microsoft.com/office/drawing/2014/main" id="{4A385EC4-864E-134A-B740-B0AF35EC966F}"/>
              </a:ext>
            </a:extLst>
          </p:cNvPr>
          <p:cNvSpPr/>
          <p:nvPr/>
        </p:nvSpPr>
        <p:spPr>
          <a:xfrm>
            <a:off x="-1" y="-160717"/>
            <a:ext cx="16257589" cy="3320021"/>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5">
            <a:extLst>
              <a:ext uri="{FF2B5EF4-FFF2-40B4-BE49-F238E27FC236}">
                <a16:creationId xmlns:a16="http://schemas.microsoft.com/office/drawing/2014/main" id="{AA19E284-DBD1-8146-87FD-30FC40783961}"/>
              </a:ext>
            </a:extLst>
          </p:cNvPr>
          <p:cNvSpPr txBox="1">
            <a:spLocks noChangeArrowheads="1"/>
          </p:cNvSpPr>
          <p:nvPr/>
        </p:nvSpPr>
        <p:spPr bwMode="auto">
          <a:xfrm>
            <a:off x="661684" y="4682546"/>
            <a:ext cx="888466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b="1" dirty="0">
                <a:latin typeface="Calibri" panose="020F0502020204030204" pitchFamily="34" charset="0"/>
                <a:cs typeface="Calibri" panose="020F0502020204030204" pitchFamily="34" charset="0"/>
              </a:rPr>
              <a:t>Experience in </a:t>
            </a:r>
            <a:r>
              <a:rPr lang="en-US" altLang="en-US" b="1" dirty="0" err="1">
                <a:latin typeface="Calibri" panose="020F0502020204030204" pitchFamily="34" charset="0"/>
                <a:cs typeface="Calibri" panose="020F0502020204030204" pitchFamily="34" charset="0"/>
              </a:rPr>
              <a:t>constructibility</a:t>
            </a:r>
            <a:r>
              <a:rPr lang="en-US" altLang="en-US" b="1" dirty="0">
                <a:latin typeface="Calibri" panose="020F0502020204030204" pitchFamily="34" charset="0"/>
                <a:cs typeface="Calibri" panose="020F0502020204030204" pitchFamily="34" charset="0"/>
              </a:rPr>
              <a:t> </a:t>
            </a:r>
            <a:r>
              <a:rPr lang="en-US" altLang="en-US" dirty="0">
                <a:latin typeface="Calibri" panose="020F0502020204030204" pitchFamily="34" charset="0"/>
                <a:cs typeface="Calibri" panose="020F0502020204030204" pitchFamily="34" charset="0"/>
              </a:rPr>
              <a:t>solutions which meet deadlines </a:t>
            </a:r>
            <a:br>
              <a:rPr lang="en-US" altLang="en-US" dirty="0">
                <a:latin typeface="Calibri" panose="020F0502020204030204" pitchFamily="34" charset="0"/>
                <a:cs typeface="Calibri" panose="020F0502020204030204" pitchFamily="34" charset="0"/>
              </a:rPr>
            </a:br>
            <a:r>
              <a:rPr lang="en-US" altLang="en-US" dirty="0">
                <a:latin typeface="Calibri" panose="020F0502020204030204" pitchFamily="34" charset="0"/>
                <a:cs typeface="Calibri" panose="020F0502020204030204" pitchFamily="34" charset="0"/>
              </a:rPr>
              <a:t>and cost requirements under the most challenging conditions</a:t>
            </a:r>
            <a:endParaRPr lang="es-ES" altLang="en-US" dirty="0">
              <a:latin typeface="Calibri" panose="020F0502020204030204" pitchFamily="34" charset="0"/>
              <a:cs typeface="Calibri" panose="020F0502020204030204" pitchFamily="34" charset="0"/>
            </a:endParaRPr>
          </a:p>
        </p:txBody>
      </p:sp>
      <p:cxnSp>
        <p:nvCxnSpPr>
          <p:cNvPr id="33" name="Straight Connector 32">
            <a:extLst>
              <a:ext uri="{FF2B5EF4-FFF2-40B4-BE49-F238E27FC236}">
                <a16:creationId xmlns:a16="http://schemas.microsoft.com/office/drawing/2014/main" id="{E20F8BD9-B501-7147-9FB6-F94C340443C7}"/>
              </a:ext>
            </a:extLst>
          </p:cNvPr>
          <p:cNvCxnSpPr>
            <a:cxnSpLocks/>
          </p:cNvCxnSpPr>
          <p:nvPr/>
        </p:nvCxnSpPr>
        <p:spPr>
          <a:xfrm>
            <a:off x="661684" y="5783054"/>
            <a:ext cx="7603085"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TextBox 5">
            <a:extLst>
              <a:ext uri="{FF2B5EF4-FFF2-40B4-BE49-F238E27FC236}">
                <a16:creationId xmlns:a16="http://schemas.microsoft.com/office/drawing/2014/main" id="{7F3E34EC-C614-854C-AE0C-78EA80D43ECB}"/>
              </a:ext>
            </a:extLst>
          </p:cNvPr>
          <p:cNvSpPr txBox="1">
            <a:spLocks noChangeArrowheads="1"/>
          </p:cNvSpPr>
          <p:nvPr/>
        </p:nvSpPr>
        <p:spPr bwMode="auto">
          <a:xfrm>
            <a:off x="8942399" y="4682546"/>
            <a:ext cx="55333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b="1" dirty="0">
                <a:latin typeface="Calibri" panose="020F0502020204030204" pitchFamily="34" charset="0"/>
                <a:cs typeface="Calibri" panose="020F0502020204030204" pitchFamily="34" charset="0"/>
              </a:rPr>
              <a:t>Knowledge management: </a:t>
            </a:r>
            <a:r>
              <a:rPr lang="en-US" altLang="en-US" dirty="0">
                <a:latin typeface="Calibri" panose="020F0502020204030204" pitchFamily="34" charset="0"/>
                <a:cs typeface="Calibri" panose="020F0502020204030204" pitchFamily="34" charset="0"/>
              </a:rPr>
              <a:t>solid process </a:t>
            </a:r>
            <a:br>
              <a:rPr lang="en-US" altLang="en-US" dirty="0">
                <a:latin typeface="Calibri" panose="020F0502020204030204" pitchFamily="34" charset="0"/>
                <a:cs typeface="Calibri" panose="020F0502020204030204" pitchFamily="34" charset="0"/>
              </a:rPr>
            </a:br>
            <a:r>
              <a:rPr lang="en-US" altLang="en-US" dirty="0">
                <a:latin typeface="Calibri" panose="020F0502020204030204" pitchFamily="34" charset="0"/>
                <a:cs typeface="Calibri" panose="020F0502020204030204" pitchFamily="34" charset="0"/>
              </a:rPr>
              <a:t>to exchange lessons learned</a:t>
            </a:r>
            <a:endParaRPr lang="es-ES" altLang="en-US" dirty="0">
              <a:latin typeface="Calibri" panose="020F0502020204030204" pitchFamily="34" charset="0"/>
              <a:cs typeface="Calibri" panose="020F0502020204030204" pitchFamily="34" charset="0"/>
            </a:endParaRPr>
          </a:p>
        </p:txBody>
      </p:sp>
      <p:cxnSp>
        <p:nvCxnSpPr>
          <p:cNvPr id="45" name="Straight Connector 44">
            <a:extLst>
              <a:ext uri="{FF2B5EF4-FFF2-40B4-BE49-F238E27FC236}">
                <a16:creationId xmlns:a16="http://schemas.microsoft.com/office/drawing/2014/main" id="{71E7CD74-1C88-744B-8735-24FA96EA9A24}"/>
              </a:ext>
            </a:extLst>
          </p:cNvPr>
          <p:cNvCxnSpPr>
            <a:cxnSpLocks/>
          </p:cNvCxnSpPr>
          <p:nvPr/>
        </p:nvCxnSpPr>
        <p:spPr>
          <a:xfrm>
            <a:off x="8942399" y="5783054"/>
            <a:ext cx="4871573"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6" name="TextBox 5">
            <a:extLst>
              <a:ext uri="{FF2B5EF4-FFF2-40B4-BE49-F238E27FC236}">
                <a16:creationId xmlns:a16="http://schemas.microsoft.com/office/drawing/2014/main" id="{BD72FD21-3572-8540-ACDB-029A730B840E}"/>
              </a:ext>
            </a:extLst>
          </p:cNvPr>
          <p:cNvSpPr txBox="1">
            <a:spLocks noChangeArrowheads="1"/>
          </p:cNvSpPr>
          <p:nvPr/>
        </p:nvSpPr>
        <p:spPr bwMode="auto">
          <a:xfrm>
            <a:off x="616753" y="6460904"/>
            <a:ext cx="76480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b="1" dirty="0" err="1">
                <a:latin typeface="Calibri" panose="020F0502020204030204" pitchFamily="34" charset="0"/>
                <a:cs typeface="Calibri" panose="020F0502020204030204" pitchFamily="34" charset="0"/>
              </a:rPr>
              <a:t>Techint</a:t>
            </a:r>
            <a:r>
              <a:rPr lang="en-US" altLang="en-US" b="1" dirty="0">
                <a:latin typeface="Calibri" panose="020F0502020204030204" pitchFamily="34" charset="0"/>
                <a:cs typeface="Calibri" panose="020F0502020204030204" pitchFamily="34" charset="0"/>
              </a:rPr>
              <a:t> Offshore Unit</a:t>
            </a:r>
            <a:r>
              <a:rPr lang="en-US" altLang="en-US" dirty="0">
                <a:latin typeface="Calibri" panose="020F0502020204030204" pitchFamily="34" charset="0"/>
                <a:cs typeface="Calibri" panose="020F0502020204030204" pitchFamily="34" charset="0"/>
              </a:rPr>
              <a:t>: construction and integration of equipment, modules, and jackets for offshore projects</a:t>
            </a:r>
            <a:endParaRPr lang="es-ES" altLang="en-US" i="1" dirty="0">
              <a:latin typeface="Calibri" panose="020F0502020204030204" pitchFamily="34" charset="0"/>
              <a:cs typeface="Calibri" panose="020F0502020204030204" pitchFamily="34" charset="0"/>
            </a:endParaRPr>
          </a:p>
        </p:txBody>
      </p:sp>
      <p:cxnSp>
        <p:nvCxnSpPr>
          <p:cNvPr id="47" name="Straight Connector 46">
            <a:extLst>
              <a:ext uri="{FF2B5EF4-FFF2-40B4-BE49-F238E27FC236}">
                <a16:creationId xmlns:a16="http://schemas.microsoft.com/office/drawing/2014/main" id="{B301966B-F175-624B-B39C-57518738542A}"/>
              </a:ext>
            </a:extLst>
          </p:cNvPr>
          <p:cNvCxnSpPr>
            <a:cxnSpLocks/>
          </p:cNvCxnSpPr>
          <p:nvPr/>
        </p:nvCxnSpPr>
        <p:spPr>
          <a:xfrm>
            <a:off x="616753" y="7523948"/>
            <a:ext cx="6803955"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8" name="TextBox 5">
            <a:extLst>
              <a:ext uri="{FF2B5EF4-FFF2-40B4-BE49-F238E27FC236}">
                <a16:creationId xmlns:a16="http://schemas.microsoft.com/office/drawing/2014/main" id="{3AA0E105-5C5B-3442-9890-E913047B372B}"/>
              </a:ext>
            </a:extLst>
          </p:cNvPr>
          <p:cNvSpPr txBox="1">
            <a:spLocks noChangeArrowheads="1"/>
          </p:cNvSpPr>
          <p:nvPr/>
        </p:nvSpPr>
        <p:spPr bwMode="auto">
          <a:xfrm>
            <a:off x="8118371" y="6488521"/>
            <a:ext cx="74840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b="1" dirty="0">
                <a:latin typeface="Calibri" panose="020F0502020204030204" pitchFamily="34" charset="0"/>
                <a:cs typeface="Calibri" panose="020F0502020204030204" pitchFamily="34" charset="0"/>
              </a:rPr>
              <a:t>Efficiency in project control </a:t>
            </a:r>
            <a:r>
              <a:rPr lang="en-US" altLang="en-US" dirty="0">
                <a:latin typeface="Calibri" panose="020F0502020204030204" pitchFamily="34" charset="0"/>
                <a:cs typeface="Calibri" panose="020F0502020204030204" pitchFamily="34" charset="0"/>
              </a:rPr>
              <a:t>and updated project management tools (PMI Certification)</a:t>
            </a:r>
            <a:endParaRPr lang="es-ES" altLang="en-US" dirty="0">
              <a:latin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982F03BD-9FD7-A44A-9946-9538A9C9962E}"/>
              </a:ext>
            </a:extLst>
          </p:cNvPr>
          <p:cNvCxnSpPr>
            <a:cxnSpLocks/>
          </p:cNvCxnSpPr>
          <p:nvPr/>
        </p:nvCxnSpPr>
        <p:spPr>
          <a:xfrm>
            <a:off x="8118371" y="7523948"/>
            <a:ext cx="6051739"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CuadroTexto 78">
            <a:extLst>
              <a:ext uri="{FF2B5EF4-FFF2-40B4-BE49-F238E27FC236}">
                <a16:creationId xmlns:a16="http://schemas.microsoft.com/office/drawing/2014/main" id="{8555B710-3CD4-FE4C-A4F3-190BE314B59D}"/>
              </a:ext>
            </a:extLst>
          </p:cNvPr>
          <p:cNvSpPr txBox="1"/>
          <p:nvPr/>
        </p:nvSpPr>
        <p:spPr>
          <a:xfrm>
            <a:off x="877545" y="965199"/>
            <a:ext cx="9148827" cy="1569660"/>
          </a:xfrm>
          <a:prstGeom prst="rect">
            <a:avLst/>
          </a:prstGeom>
          <a:noFill/>
        </p:spPr>
        <p:txBody>
          <a:bodyPr wrap="square" rtlCol="0">
            <a:spAutoFit/>
          </a:bodyPr>
          <a:lstStyle/>
          <a:p>
            <a:pPr defTabSz="1219170">
              <a:defRPr/>
            </a:pPr>
            <a:r>
              <a:rPr lang="en-US"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Comprehensive solutions </a:t>
            </a:r>
            <a:br>
              <a:rPr lang="en-US"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br>
            <a:r>
              <a:rPr lang="en-US"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for EPC projects</a:t>
            </a:r>
            <a:endParaRPr lang="es-ES"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902CF221-D1CE-4E41-BB3F-84BCDBBEB19A}"/>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3378671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61230FE-2B37-C944-8C19-3F4669CA1F93}"/>
              </a:ext>
            </a:extLst>
          </p:cNvPr>
          <p:cNvSpPr/>
          <p:nvPr/>
        </p:nvSpPr>
        <p:spPr>
          <a:xfrm>
            <a:off x="8894264" y="2878944"/>
            <a:ext cx="7363324" cy="62650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279C16E-DD19-AA4A-A684-2234F119DC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650"/>
            <a:ext cx="16257588" cy="2890041"/>
          </a:xfrm>
          <a:prstGeom prst="rect">
            <a:avLst/>
          </a:prstGeom>
        </p:spPr>
      </p:pic>
      <p:sp>
        <p:nvSpPr>
          <p:cNvPr id="43" name="Rectangle 42">
            <a:extLst>
              <a:ext uri="{FF2B5EF4-FFF2-40B4-BE49-F238E27FC236}">
                <a16:creationId xmlns:a16="http://schemas.microsoft.com/office/drawing/2014/main" id="{7041686A-A58F-3345-9ACA-3AEDC453073F}"/>
              </a:ext>
            </a:extLst>
          </p:cNvPr>
          <p:cNvSpPr/>
          <p:nvPr/>
        </p:nvSpPr>
        <p:spPr>
          <a:xfrm>
            <a:off x="-7431" y="-20468"/>
            <a:ext cx="16270000" cy="2899412"/>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adroTexto 78">
            <a:extLst>
              <a:ext uri="{FF2B5EF4-FFF2-40B4-BE49-F238E27FC236}">
                <a16:creationId xmlns:a16="http://schemas.microsoft.com/office/drawing/2014/main" id="{B0CFBA7D-962A-FA4D-8CDA-6545A1220A25}"/>
              </a:ext>
            </a:extLst>
          </p:cNvPr>
          <p:cNvSpPr txBox="1"/>
          <p:nvPr/>
        </p:nvSpPr>
        <p:spPr>
          <a:xfrm>
            <a:off x="781293" y="3524246"/>
            <a:ext cx="6593190" cy="954107"/>
          </a:xfrm>
          <a:prstGeom prst="rect">
            <a:avLst/>
          </a:prstGeom>
          <a:noFill/>
        </p:spPr>
        <p:txBody>
          <a:bodyPr wrap="square" rtlCol="0">
            <a:spAutoFit/>
          </a:bodyPr>
          <a:lstStyle/>
          <a:p>
            <a:pPr defTabSz="1219170">
              <a:defRPr/>
            </a:pPr>
            <a:r>
              <a:rPr lang="en-US" sz="2800" b="1" kern="0" dirty="0">
                <a:latin typeface="Calibri" panose="020F0502020204030204" pitchFamily="34" charset="0"/>
                <a:ea typeface="Open Sans Light" panose="020B0306030504020204" pitchFamily="34" charset="0"/>
                <a:cs typeface="Calibri" panose="020F0502020204030204" pitchFamily="34" charset="0"/>
              </a:rPr>
              <a:t>For O&amp;G projects, industrial plants </a:t>
            </a:r>
            <a:br>
              <a:rPr lang="en-US" sz="2800" b="1" kern="0" dirty="0">
                <a:latin typeface="Calibri" panose="020F0502020204030204" pitchFamily="34" charset="0"/>
                <a:ea typeface="Open Sans Light" panose="020B0306030504020204" pitchFamily="34" charset="0"/>
                <a:cs typeface="Calibri" panose="020F0502020204030204" pitchFamily="34" charset="0"/>
              </a:rPr>
            </a:br>
            <a:r>
              <a:rPr lang="en-US" sz="2800" b="1" kern="0" dirty="0">
                <a:latin typeface="Calibri" panose="020F0502020204030204" pitchFamily="34" charset="0"/>
                <a:ea typeface="Open Sans Light" panose="020B0306030504020204" pitchFamily="34" charset="0"/>
                <a:cs typeface="Calibri" panose="020F0502020204030204" pitchFamily="34" charset="0"/>
              </a:rPr>
              <a:t>and mining, </a:t>
            </a:r>
            <a:r>
              <a:rPr lang="en-US" sz="2800" b="1" kern="0" dirty="0" err="1">
                <a:latin typeface="Calibri" panose="020F0502020204030204" pitchFamily="34" charset="0"/>
                <a:ea typeface="Open Sans Light" panose="020B0306030504020204" pitchFamily="34" charset="0"/>
                <a:cs typeface="Calibri" panose="020F0502020204030204" pitchFamily="34" charset="0"/>
              </a:rPr>
              <a:t>Techint</a:t>
            </a:r>
            <a:r>
              <a:rPr lang="en-US" sz="2800" b="1" kern="0" dirty="0">
                <a:latin typeface="Calibri" panose="020F0502020204030204" pitchFamily="34" charset="0"/>
                <a:ea typeface="Open Sans Light" panose="020B0306030504020204" pitchFamily="34" charset="0"/>
                <a:cs typeface="Calibri" panose="020F0502020204030204" pitchFamily="34" charset="0"/>
              </a:rPr>
              <a:t> E&amp;C provides:</a:t>
            </a:r>
            <a:endParaRPr lang="es-ES" sz="2800" b="1" kern="0" dirty="0">
              <a:latin typeface="Calibri" panose="020F0502020204030204" pitchFamily="34" charset="0"/>
              <a:ea typeface="Open Sans Light" panose="020B0306030504020204" pitchFamily="34" charset="0"/>
              <a:cs typeface="Calibri" panose="020F0502020204030204" pitchFamily="34" charset="0"/>
            </a:endParaRPr>
          </a:p>
        </p:txBody>
      </p:sp>
      <p:sp>
        <p:nvSpPr>
          <p:cNvPr id="22" name="TextBox 5">
            <a:extLst>
              <a:ext uri="{FF2B5EF4-FFF2-40B4-BE49-F238E27FC236}">
                <a16:creationId xmlns:a16="http://schemas.microsoft.com/office/drawing/2014/main" id="{CD6C9A2E-0DBE-654F-8296-22A0CE004120}"/>
              </a:ext>
            </a:extLst>
          </p:cNvPr>
          <p:cNvSpPr txBox="1">
            <a:spLocks noChangeArrowheads="1"/>
          </p:cNvSpPr>
          <p:nvPr/>
        </p:nvSpPr>
        <p:spPr bwMode="auto">
          <a:xfrm>
            <a:off x="877546" y="5123654"/>
            <a:ext cx="266575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dirty="0">
                <a:latin typeface="Calibri" panose="020F0502020204030204" pitchFamily="34" charset="0"/>
                <a:cs typeface="Calibri" panose="020F0502020204030204" pitchFamily="34" charset="0"/>
              </a:rPr>
              <a:t>Maintenance of pipelines and plants</a:t>
            </a:r>
            <a:endParaRPr lang="es-ES" altLang="en-US" dirty="0">
              <a:latin typeface="Calibri" panose="020F0502020204030204" pitchFamily="34" charset="0"/>
              <a:cs typeface="Calibri" panose="020F0502020204030204" pitchFamily="34" charset="0"/>
            </a:endParaRPr>
          </a:p>
        </p:txBody>
      </p:sp>
      <p:sp>
        <p:nvSpPr>
          <p:cNvPr id="26" name="TextBox 5">
            <a:extLst>
              <a:ext uri="{FF2B5EF4-FFF2-40B4-BE49-F238E27FC236}">
                <a16:creationId xmlns:a16="http://schemas.microsoft.com/office/drawing/2014/main" id="{87D6253F-615B-C149-A66C-9D2ED29FA775}"/>
              </a:ext>
            </a:extLst>
          </p:cNvPr>
          <p:cNvSpPr txBox="1">
            <a:spLocks noChangeArrowheads="1"/>
          </p:cNvSpPr>
          <p:nvPr/>
        </p:nvSpPr>
        <p:spPr bwMode="auto">
          <a:xfrm>
            <a:off x="3687731" y="5123654"/>
            <a:ext cx="26317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dirty="0" err="1">
                <a:latin typeface="Calibri" panose="020F0502020204030204" pitchFamily="34" charset="0"/>
                <a:cs typeface="Calibri" panose="020F0502020204030204" pitchFamily="34" charset="0"/>
              </a:rPr>
              <a:t>Facilities</a:t>
            </a:r>
            <a:r>
              <a:rPr lang="es-ES" altLang="en-US" dirty="0">
                <a:latin typeface="Calibri" panose="020F0502020204030204" pitchFamily="34" charset="0"/>
                <a:cs typeface="Calibri" panose="020F0502020204030204" pitchFamily="34" charset="0"/>
              </a:rPr>
              <a:t> </a:t>
            </a:r>
            <a:r>
              <a:rPr lang="es-ES" altLang="en-US" dirty="0" err="1">
                <a:latin typeface="Calibri" panose="020F0502020204030204" pitchFamily="34" charset="0"/>
                <a:cs typeface="Calibri" panose="020F0502020204030204" pitchFamily="34" charset="0"/>
              </a:rPr>
              <a:t>management</a:t>
            </a:r>
            <a:endParaRPr lang="es-ES" altLang="en-US" dirty="0">
              <a:latin typeface="Calibri" panose="020F0502020204030204" pitchFamily="34" charset="0"/>
              <a:cs typeface="Calibri" panose="020F0502020204030204" pitchFamily="34" charset="0"/>
            </a:endParaRPr>
          </a:p>
        </p:txBody>
      </p:sp>
      <p:sp>
        <p:nvSpPr>
          <p:cNvPr id="28" name="TextBox 5">
            <a:extLst>
              <a:ext uri="{FF2B5EF4-FFF2-40B4-BE49-F238E27FC236}">
                <a16:creationId xmlns:a16="http://schemas.microsoft.com/office/drawing/2014/main" id="{44B96A23-17B0-9342-A168-B81983F41410}"/>
              </a:ext>
            </a:extLst>
          </p:cNvPr>
          <p:cNvSpPr txBox="1">
            <a:spLocks noChangeArrowheads="1"/>
          </p:cNvSpPr>
          <p:nvPr/>
        </p:nvSpPr>
        <p:spPr bwMode="auto">
          <a:xfrm>
            <a:off x="863765" y="7044209"/>
            <a:ext cx="20578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dirty="0" err="1">
                <a:latin typeface="Calibri" panose="020F0502020204030204" pitchFamily="34" charset="0"/>
                <a:cs typeface="Calibri" panose="020F0502020204030204" pitchFamily="34" charset="0"/>
              </a:rPr>
              <a:t>Improved</a:t>
            </a:r>
            <a:r>
              <a:rPr lang="es-ES" altLang="en-US" dirty="0">
                <a:latin typeface="Calibri" panose="020F0502020204030204" pitchFamily="34" charset="0"/>
                <a:cs typeface="Calibri" panose="020F0502020204030204" pitchFamily="34" charset="0"/>
              </a:rPr>
              <a:t> </a:t>
            </a:r>
            <a:r>
              <a:rPr lang="es-ES" altLang="en-US" dirty="0" err="1">
                <a:latin typeface="Calibri" panose="020F0502020204030204" pitchFamily="34" charset="0"/>
                <a:cs typeface="Calibri" panose="020F0502020204030204" pitchFamily="34" charset="0"/>
              </a:rPr>
              <a:t>asset</a:t>
            </a:r>
            <a:r>
              <a:rPr lang="es-ES" altLang="en-US" dirty="0">
                <a:latin typeface="Calibri" panose="020F0502020204030204" pitchFamily="34" charset="0"/>
                <a:cs typeface="Calibri" panose="020F0502020204030204" pitchFamily="34" charset="0"/>
              </a:rPr>
              <a:t> performance</a:t>
            </a:r>
          </a:p>
        </p:txBody>
      </p:sp>
      <p:sp>
        <p:nvSpPr>
          <p:cNvPr id="31" name="TextBox 5">
            <a:extLst>
              <a:ext uri="{FF2B5EF4-FFF2-40B4-BE49-F238E27FC236}">
                <a16:creationId xmlns:a16="http://schemas.microsoft.com/office/drawing/2014/main" id="{1CE8D860-2B34-AC4D-B93D-F57EC54A03DD}"/>
              </a:ext>
            </a:extLst>
          </p:cNvPr>
          <p:cNvSpPr txBox="1">
            <a:spLocks noChangeArrowheads="1"/>
          </p:cNvSpPr>
          <p:nvPr/>
        </p:nvSpPr>
        <p:spPr bwMode="auto">
          <a:xfrm>
            <a:off x="5802958" y="5123654"/>
            <a:ext cx="26317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dirty="0" err="1">
                <a:latin typeface="Calibri" panose="020F0502020204030204" pitchFamily="34" charset="0"/>
                <a:cs typeface="Calibri" panose="020F0502020204030204" pitchFamily="34" charset="0"/>
              </a:rPr>
              <a:t>Operational</a:t>
            </a:r>
            <a:r>
              <a:rPr lang="es-ES" altLang="en-US" dirty="0">
                <a:latin typeface="Calibri" panose="020F0502020204030204" pitchFamily="34" charset="0"/>
                <a:cs typeface="Calibri" panose="020F0502020204030204" pitchFamily="34" charset="0"/>
              </a:rPr>
              <a:t> </a:t>
            </a:r>
            <a:br>
              <a:rPr lang="es-ES" altLang="en-US" dirty="0">
                <a:latin typeface="Calibri" panose="020F0502020204030204" pitchFamily="34" charset="0"/>
                <a:cs typeface="Calibri" panose="020F0502020204030204" pitchFamily="34" charset="0"/>
              </a:rPr>
            </a:br>
            <a:r>
              <a:rPr lang="es-ES" altLang="en-US" dirty="0" err="1">
                <a:latin typeface="Calibri" panose="020F0502020204030204" pitchFamily="34" charset="0"/>
                <a:cs typeface="Calibri" panose="020F0502020204030204" pitchFamily="34" charset="0"/>
              </a:rPr>
              <a:t>support</a:t>
            </a:r>
            <a:endParaRPr lang="es-ES" altLang="en-US" dirty="0">
              <a:latin typeface="Calibri" panose="020F0502020204030204" pitchFamily="34" charset="0"/>
              <a:cs typeface="Calibri" panose="020F0502020204030204" pitchFamily="34" charset="0"/>
            </a:endParaRPr>
          </a:p>
        </p:txBody>
      </p:sp>
      <p:cxnSp>
        <p:nvCxnSpPr>
          <p:cNvPr id="34" name="Straight Connector 33">
            <a:extLst>
              <a:ext uri="{FF2B5EF4-FFF2-40B4-BE49-F238E27FC236}">
                <a16:creationId xmlns:a16="http://schemas.microsoft.com/office/drawing/2014/main" id="{2EDC172E-024B-5F44-AD7F-85FB7E225C0F}"/>
              </a:ext>
            </a:extLst>
          </p:cNvPr>
          <p:cNvCxnSpPr>
            <a:cxnSpLocks/>
          </p:cNvCxnSpPr>
          <p:nvPr/>
        </p:nvCxnSpPr>
        <p:spPr>
          <a:xfrm>
            <a:off x="5802958" y="6152926"/>
            <a:ext cx="143475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Box 5">
            <a:extLst>
              <a:ext uri="{FF2B5EF4-FFF2-40B4-BE49-F238E27FC236}">
                <a16:creationId xmlns:a16="http://schemas.microsoft.com/office/drawing/2014/main" id="{E2DA6BB3-430F-9E42-B28B-AA83AFDAA90A}"/>
              </a:ext>
            </a:extLst>
          </p:cNvPr>
          <p:cNvSpPr txBox="1">
            <a:spLocks noChangeArrowheads="1"/>
          </p:cNvSpPr>
          <p:nvPr/>
        </p:nvSpPr>
        <p:spPr bwMode="auto">
          <a:xfrm>
            <a:off x="3486253" y="7044209"/>
            <a:ext cx="205780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dirty="0" err="1">
                <a:latin typeface="Calibri" panose="020F0502020204030204" pitchFamily="34" charset="0"/>
                <a:cs typeface="Calibri" panose="020F0502020204030204" pitchFamily="34" charset="0"/>
              </a:rPr>
              <a:t>Operational</a:t>
            </a:r>
            <a:r>
              <a:rPr lang="es-ES" altLang="en-US" dirty="0">
                <a:latin typeface="Calibri" panose="020F0502020204030204" pitchFamily="34" charset="0"/>
                <a:cs typeface="Calibri" panose="020F0502020204030204" pitchFamily="34" charset="0"/>
              </a:rPr>
              <a:t> </a:t>
            </a:r>
            <a:r>
              <a:rPr lang="es-ES" altLang="en-US" dirty="0" err="1">
                <a:latin typeface="Calibri" panose="020F0502020204030204" pitchFamily="34" charset="0"/>
                <a:cs typeface="Calibri" panose="020F0502020204030204" pitchFamily="34" charset="0"/>
              </a:rPr>
              <a:t>completion</a:t>
            </a:r>
            <a:endParaRPr lang="es-ES" altLang="en-US" dirty="0">
              <a:latin typeface="Calibri" panose="020F0502020204030204" pitchFamily="34" charset="0"/>
              <a:cs typeface="Calibri" panose="020F0502020204030204" pitchFamily="34" charset="0"/>
            </a:endParaRPr>
          </a:p>
        </p:txBody>
      </p:sp>
      <p:sp>
        <p:nvSpPr>
          <p:cNvPr id="39" name="TextBox 5">
            <a:extLst>
              <a:ext uri="{FF2B5EF4-FFF2-40B4-BE49-F238E27FC236}">
                <a16:creationId xmlns:a16="http://schemas.microsoft.com/office/drawing/2014/main" id="{48870DF2-594C-8B42-B7EB-0A50CAB09666}"/>
              </a:ext>
            </a:extLst>
          </p:cNvPr>
          <p:cNvSpPr txBox="1">
            <a:spLocks noChangeArrowheads="1"/>
          </p:cNvSpPr>
          <p:nvPr/>
        </p:nvSpPr>
        <p:spPr bwMode="auto">
          <a:xfrm>
            <a:off x="5496328" y="7061142"/>
            <a:ext cx="24178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dirty="0">
                <a:latin typeface="Calibri" panose="020F0502020204030204" pitchFamily="34" charset="0"/>
                <a:cs typeface="Calibri" panose="020F0502020204030204" pitchFamily="34" charset="0"/>
              </a:rPr>
              <a:t>Pre-</a:t>
            </a:r>
            <a:r>
              <a:rPr lang="es-ES" altLang="en-US" dirty="0" err="1">
                <a:latin typeface="Calibri" panose="020F0502020204030204" pitchFamily="34" charset="0"/>
                <a:cs typeface="Calibri" panose="020F0502020204030204" pitchFamily="34" charset="0"/>
              </a:rPr>
              <a:t>commissioning</a:t>
            </a:r>
            <a:r>
              <a:rPr lang="es-ES" altLang="en-US" dirty="0">
                <a:latin typeface="Calibri" panose="020F0502020204030204" pitchFamily="34" charset="0"/>
                <a:cs typeface="Calibri" panose="020F0502020204030204" pitchFamily="34" charset="0"/>
              </a:rPr>
              <a:t> and </a:t>
            </a:r>
            <a:r>
              <a:rPr lang="es-ES" altLang="en-US" dirty="0" err="1">
                <a:latin typeface="Calibri" panose="020F0502020204030204" pitchFamily="34" charset="0"/>
                <a:cs typeface="Calibri" panose="020F0502020204030204" pitchFamily="34" charset="0"/>
              </a:rPr>
              <a:t>commissioning</a:t>
            </a:r>
            <a:r>
              <a:rPr lang="es-ES" altLang="en-US" dirty="0">
                <a:latin typeface="Calibri" panose="020F0502020204030204" pitchFamily="34" charset="0"/>
                <a:cs typeface="Calibri" panose="020F0502020204030204" pitchFamily="34" charset="0"/>
              </a:rPr>
              <a:t> </a:t>
            </a:r>
          </a:p>
        </p:txBody>
      </p:sp>
      <p:cxnSp>
        <p:nvCxnSpPr>
          <p:cNvPr id="40" name="Straight Connector 39">
            <a:extLst>
              <a:ext uri="{FF2B5EF4-FFF2-40B4-BE49-F238E27FC236}">
                <a16:creationId xmlns:a16="http://schemas.microsoft.com/office/drawing/2014/main" id="{A8D9B056-E611-1240-BC0D-807CD6B8C716}"/>
              </a:ext>
            </a:extLst>
          </p:cNvPr>
          <p:cNvCxnSpPr>
            <a:cxnSpLocks/>
          </p:cNvCxnSpPr>
          <p:nvPr/>
        </p:nvCxnSpPr>
        <p:spPr>
          <a:xfrm>
            <a:off x="5496328" y="8077723"/>
            <a:ext cx="241787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CuadroTexto 78">
            <a:extLst>
              <a:ext uri="{FF2B5EF4-FFF2-40B4-BE49-F238E27FC236}">
                <a16:creationId xmlns:a16="http://schemas.microsoft.com/office/drawing/2014/main" id="{6AA17CF3-7D99-684D-8687-5FFC211AC7E3}"/>
              </a:ext>
            </a:extLst>
          </p:cNvPr>
          <p:cNvSpPr txBox="1"/>
          <p:nvPr/>
        </p:nvSpPr>
        <p:spPr>
          <a:xfrm>
            <a:off x="9347777" y="3524246"/>
            <a:ext cx="6593190" cy="523220"/>
          </a:xfrm>
          <a:prstGeom prst="rect">
            <a:avLst/>
          </a:prstGeom>
          <a:noFill/>
        </p:spPr>
        <p:txBody>
          <a:bodyPr wrap="square" rtlCol="0">
            <a:spAutoFit/>
          </a:bodyPr>
          <a:lstStyle/>
          <a:p>
            <a:pPr defTabSz="1219170">
              <a:defRPr/>
            </a:pPr>
            <a:r>
              <a:rPr lang="es-ES" sz="2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BOT and BOOT </a:t>
            </a:r>
            <a:r>
              <a:rPr lang="es-ES" sz="2800" b="1" kern="0" dirty="0" err="1">
                <a:solidFill>
                  <a:schemeClr val="bg1"/>
                </a:solidFill>
                <a:latin typeface="Calibri" panose="020F0502020204030204" pitchFamily="34" charset="0"/>
                <a:ea typeface="Open Sans Light" panose="020B0306030504020204" pitchFamily="34" charset="0"/>
                <a:cs typeface="Calibri" panose="020F0502020204030204" pitchFamily="34" charset="0"/>
              </a:rPr>
              <a:t>projects</a:t>
            </a:r>
            <a:endParaRPr lang="es-ES" sz="2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endParaRPr>
          </a:p>
        </p:txBody>
      </p:sp>
      <p:sp>
        <p:nvSpPr>
          <p:cNvPr id="42" name="TextBox 2">
            <a:extLst>
              <a:ext uri="{FF2B5EF4-FFF2-40B4-BE49-F238E27FC236}">
                <a16:creationId xmlns:a16="http://schemas.microsoft.com/office/drawing/2014/main" id="{1758A9EF-1574-5C41-9979-88943CC21299}"/>
              </a:ext>
            </a:extLst>
          </p:cNvPr>
          <p:cNvSpPr txBox="1">
            <a:spLocks noChangeArrowheads="1"/>
          </p:cNvSpPr>
          <p:nvPr/>
        </p:nvSpPr>
        <p:spPr bwMode="auto">
          <a:xfrm>
            <a:off x="9444029" y="5583688"/>
            <a:ext cx="54483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defTabSz="1219170">
              <a:spcBef>
                <a:spcPct val="0"/>
              </a:spcBef>
              <a:buClrTx/>
              <a:buSzTx/>
              <a:buNone/>
            </a:pPr>
            <a:r>
              <a:rPr lang="en-US" altLang="en-US" dirty="0">
                <a:latin typeface="Calibri" panose="020F0502020204030204" pitchFamily="34" charset="0"/>
                <a:cs typeface="Calibri" panose="020F0502020204030204" pitchFamily="34" charset="0"/>
              </a:rPr>
              <a:t>Reduction in operational costs, increase </a:t>
            </a:r>
            <a:br>
              <a:rPr lang="en-US" altLang="en-US" dirty="0">
                <a:latin typeface="Calibri" panose="020F0502020204030204" pitchFamily="34" charset="0"/>
                <a:cs typeface="Calibri" panose="020F0502020204030204" pitchFamily="34" charset="0"/>
              </a:rPr>
            </a:br>
            <a:r>
              <a:rPr lang="en-US" altLang="en-US" dirty="0">
                <a:latin typeface="Calibri" panose="020F0502020204030204" pitchFamily="34" charset="0"/>
                <a:cs typeface="Calibri" panose="020F0502020204030204" pitchFamily="34" charset="0"/>
              </a:rPr>
              <a:t>in productivity and preservation </a:t>
            </a:r>
            <a:br>
              <a:rPr lang="en-US" altLang="en-US" dirty="0">
                <a:latin typeface="Calibri" panose="020F0502020204030204" pitchFamily="34" charset="0"/>
                <a:cs typeface="Calibri" panose="020F0502020204030204" pitchFamily="34" charset="0"/>
              </a:rPr>
            </a:br>
            <a:r>
              <a:rPr lang="en-US" altLang="en-US" dirty="0">
                <a:latin typeface="Calibri" panose="020F0502020204030204" pitchFamily="34" charset="0"/>
                <a:cs typeface="Calibri" panose="020F0502020204030204" pitchFamily="34" charset="0"/>
              </a:rPr>
              <a:t>of the value of the investment </a:t>
            </a:r>
            <a:endParaRPr lang="es-ES" altLang="en-US"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4E7E7EFD-D690-CC43-A750-4DBCF60FBFF8}"/>
              </a:ext>
            </a:extLst>
          </p:cNvPr>
          <p:cNvSpPr/>
          <p:nvPr/>
        </p:nvSpPr>
        <p:spPr>
          <a:xfrm>
            <a:off x="9347777" y="4920592"/>
            <a:ext cx="3584443" cy="523220"/>
          </a:xfrm>
          <a:prstGeom prst="rect">
            <a:avLst/>
          </a:prstGeom>
        </p:spPr>
        <p:txBody>
          <a:bodyPr wrap="none">
            <a:spAutoFit/>
          </a:bodyPr>
          <a:lstStyle/>
          <a:p>
            <a:pPr defTabSz="1219170">
              <a:spcBef>
                <a:spcPct val="0"/>
              </a:spcBef>
              <a:buClrTx/>
              <a:buSzTx/>
              <a:buNone/>
            </a:pPr>
            <a:r>
              <a:rPr lang="it-IT" altLang="en-US" sz="2800" b="1" dirty="0">
                <a:solidFill>
                  <a:schemeClr val="bg1"/>
                </a:solidFill>
                <a:latin typeface="Calibri" panose="020F0502020204030204" pitchFamily="34" charset="0"/>
                <a:cs typeface="Calibri" panose="020F0502020204030204" pitchFamily="34" charset="0"/>
              </a:rPr>
              <a:t>Benefits for the client: </a:t>
            </a:r>
            <a:endParaRPr lang="it-IT" altLang="ja-JP" sz="2800" b="1" dirty="0">
              <a:solidFill>
                <a:schemeClr val="bg1"/>
              </a:solidFill>
              <a:latin typeface="Calibri" panose="020F0502020204030204" pitchFamily="34" charset="0"/>
              <a:cs typeface="Calibri" panose="020F0502020204030204" pitchFamily="34" charset="0"/>
            </a:endParaRPr>
          </a:p>
        </p:txBody>
      </p:sp>
      <p:sp>
        <p:nvSpPr>
          <p:cNvPr id="44" name="CuadroTexto 78">
            <a:extLst>
              <a:ext uri="{FF2B5EF4-FFF2-40B4-BE49-F238E27FC236}">
                <a16:creationId xmlns:a16="http://schemas.microsoft.com/office/drawing/2014/main" id="{F5CBAA2B-E376-FE42-B92C-02F8424631F0}"/>
              </a:ext>
            </a:extLst>
          </p:cNvPr>
          <p:cNvSpPr txBox="1"/>
          <p:nvPr/>
        </p:nvSpPr>
        <p:spPr>
          <a:xfrm>
            <a:off x="877545" y="965199"/>
            <a:ext cx="9148827" cy="1569660"/>
          </a:xfrm>
          <a:prstGeom prst="rect">
            <a:avLst/>
          </a:prstGeom>
          <a:noFill/>
        </p:spPr>
        <p:txBody>
          <a:bodyPr wrap="square" rtlCol="0">
            <a:spAutoFit/>
          </a:bodyPr>
          <a:lstStyle/>
          <a:p>
            <a:pPr defTabSz="1219170">
              <a:defRPr/>
            </a:pPr>
            <a:r>
              <a:rPr lang="es-ES" sz="4800" b="1" kern="0" dirty="0" err="1">
                <a:solidFill>
                  <a:schemeClr val="bg1"/>
                </a:solidFill>
                <a:latin typeface="Calibri" panose="020F0502020204030204" pitchFamily="34" charset="0"/>
                <a:ea typeface="Open Sans Light" panose="020B0306030504020204" pitchFamily="34" charset="0"/>
                <a:cs typeface="Calibri" panose="020F0502020204030204" pitchFamily="34" charset="0"/>
              </a:rPr>
              <a:t>Operation</a:t>
            </a:r>
            <a:r>
              <a:rPr lang="es-ES"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 and </a:t>
            </a:r>
            <a:br>
              <a:rPr lang="es-ES"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br>
            <a:r>
              <a:rPr lang="es-ES" sz="4800" b="1" kern="0" dirty="0" err="1">
                <a:solidFill>
                  <a:schemeClr val="bg1"/>
                </a:solidFill>
                <a:latin typeface="Calibri" panose="020F0502020204030204" pitchFamily="34" charset="0"/>
                <a:ea typeface="Open Sans Light" panose="020B0306030504020204" pitchFamily="34" charset="0"/>
                <a:cs typeface="Calibri" panose="020F0502020204030204" pitchFamily="34" charset="0"/>
              </a:rPr>
              <a:t>Maintenance</a:t>
            </a:r>
            <a:r>
              <a:rPr lang="es-ES"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 </a:t>
            </a:r>
            <a:r>
              <a:rPr lang="es-ES" sz="4800" b="1" kern="0" dirty="0" err="1">
                <a:solidFill>
                  <a:schemeClr val="bg1"/>
                </a:solidFill>
                <a:latin typeface="Calibri" panose="020F0502020204030204" pitchFamily="34" charset="0"/>
                <a:ea typeface="Open Sans Light" panose="020B0306030504020204" pitchFamily="34" charset="0"/>
                <a:cs typeface="Calibri" panose="020F0502020204030204" pitchFamily="34" charset="0"/>
              </a:rPr>
              <a:t>Services</a:t>
            </a:r>
            <a:endParaRPr lang="es-ES"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2F1033AC-CF93-6E4D-BBC4-A386401E8C3F}"/>
              </a:ext>
            </a:extLst>
          </p:cNvPr>
          <p:cNvCxnSpPr>
            <a:cxnSpLocks/>
          </p:cNvCxnSpPr>
          <p:nvPr/>
        </p:nvCxnSpPr>
        <p:spPr>
          <a:xfrm>
            <a:off x="3687731" y="6152926"/>
            <a:ext cx="1659184"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715749E-D4A5-FA46-A045-BAD7E3CA2919}"/>
              </a:ext>
            </a:extLst>
          </p:cNvPr>
          <p:cNvCxnSpPr>
            <a:cxnSpLocks/>
          </p:cNvCxnSpPr>
          <p:nvPr/>
        </p:nvCxnSpPr>
        <p:spPr>
          <a:xfrm>
            <a:off x="3486253" y="8077723"/>
            <a:ext cx="143817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16A05D3-7583-784D-AC89-9B017C56B1C8}"/>
              </a:ext>
            </a:extLst>
          </p:cNvPr>
          <p:cNvCxnSpPr>
            <a:cxnSpLocks/>
          </p:cNvCxnSpPr>
          <p:nvPr/>
        </p:nvCxnSpPr>
        <p:spPr>
          <a:xfrm>
            <a:off x="885346" y="6152926"/>
            <a:ext cx="2462288"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52B0721-35E6-CA47-A2B0-074044C8B318}"/>
              </a:ext>
            </a:extLst>
          </p:cNvPr>
          <p:cNvCxnSpPr>
            <a:cxnSpLocks/>
          </p:cNvCxnSpPr>
          <p:nvPr/>
        </p:nvCxnSpPr>
        <p:spPr>
          <a:xfrm>
            <a:off x="885346" y="8077723"/>
            <a:ext cx="184356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32E4EDC7-6374-6A4C-9F4F-146F78B3BCE7}"/>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4138166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468E43F-7966-2949-BAAB-FCE72A4224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67"/>
          <a:stretch/>
        </p:blipFill>
        <p:spPr>
          <a:xfrm>
            <a:off x="805" y="4707"/>
            <a:ext cx="16288346" cy="2939947"/>
          </a:xfrm>
          <a:prstGeom prst="rect">
            <a:avLst/>
          </a:prstGeom>
        </p:spPr>
      </p:pic>
      <p:sp>
        <p:nvSpPr>
          <p:cNvPr id="18" name="Rectangle 17">
            <a:extLst>
              <a:ext uri="{FF2B5EF4-FFF2-40B4-BE49-F238E27FC236}">
                <a16:creationId xmlns:a16="http://schemas.microsoft.com/office/drawing/2014/main" id="{8E7E6466-26CA-C245-BD67-32855C8FA035}"/>
              </a:ext>
            </a:extLst>
          </p:cNvPr>
          <p:cNvSpPr/>
          <p:nvPr/>
        </p:nvSpPr>
        <p:spPr>
          <a:xfrm>
            <a:off x="8569842" y="2960120"/>
            <a:ext cx="7700158" cy="61838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8E0F819-40E5-F544-8F1C-46DFAB431D4D}"/>
              </a:ext>
            </a:extLst>
          </p:cNvPr>
          <p:cNvSpPr/>
          <p:nvPr/>
        </p:nvSpPr>
        <p:spPr>
          <a:xfrm>
            <a:off x="0" y="-10761"/>
            <a:ext cx="16270000" cy="2955413"/>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adroTexto 78">
            <a:extLst>
              <a:ext uri="{FF2B5EF4-FFF2-40B4-BE49-F238E27FC236}">
                <a16:creationId xmlns:a16="http://schemas.microsoft.com/office/drawing/2014/main" id="{AE77713D-AA9A-3C4F-9166-00F2A613B171}"/>
              </a:ext>
            </a:extLst>
          </p:cNvPr>
          <p:cNvSpPr txBox="1"/>
          <p:nvPr/>
        </p:nvSpPr>
        <p:spPr>
          <a:xfrm>
            <a:off x="975187" y="5347436"/>
            <a:ext cx="6784749" cy="3539430"/>
          </a:xfrm>
          <a:prstGeom prst="rect">
            <a:avLst/>
          </a:prstGeom>
          <a:noFill/>
        </p:spPr>
        <p:txBody>
          <a:bodyPr wrap="square" rtlCol="0">
            <a:spAutoFit/>
          </a:bodyPr>
          <a:lstStyle/>
          <a:p>
            <a:pPr defTabSz="1219170">
              <a:defRPr/>
            </a:pPr>
            <a:r>
              <a:rPr lang="en-us" sz="2800" dirty="0">
                <a:latin typeface="Calibri" panose="020F0502020204030204" pitchFamily="34" charset="0"/>
                <a:cs typeface="Calibri" panose="020F0502020204030204" pitchFamily="34" charset="0"/>
              </a:rPr>
              <a:t>We supply the equipment required by projects in different countries, ensuring </a:t>
            </a:r>
            <a:r>
              <a:rPr lang="en-us" sz="2800" b="1" dirty="0">
                <a:latin typeface="Calibri" panose="020F0502020204030204" pitchFamily="34" charset="0"/>
                <a:cs typeface="Calibri" panose="020F0502020204030204" pitchFamily="34" charset="0"/>
              </a:rPr>
              <a:t>mechanical availability</a:t>
            </a:r>
            <a:r>
              <a:rPr lang="en-us" sz="2800" dirty="0">
                <a:latin typeface="Calibri" panose="020F0502020204030204" pitchFamily="34" charset="0"/>
                <a:cs typeface="Calibri" panose="020F0502020204030204" pitchFamily="34" charset="0"/>
              </a:rPr>
              <a:t>, and we plan and carry out </a:t>
            </a:r>
            <a:r>
              <a:rPr lang="en-us" sz="2800" b="1" dirty="0">
                <a:latin typeface="Calibri" panose="020F0502020204030204" pitchFamily="34" charset="0"/>
                <a:cs typeface="Calibri" panose="020F0502020204030204" pitchFamily="34" charset="0"/>
              </a:rPr>
              <a:t>corrective, preventive and predictive maintenance. </a:t>
            </a:r>
            <a:br>
              <a:rPr lang="en-us" sz="2800" b="1" dirty="0">
                <a:solidFill>
                  <a:srgbClr val="222222"/>
                </a:solidFill>
                <a:latin typeface="Arial" panose="020B0604020202020204" pitchFamily="34" charset="0"/>
                <a:cs typeface="Arial" panose="020B0604020202020204" pitchFamily="34" charset="0"/>
              </a:rPr>
            </a:br>
            <a:endParaRPr lang="en-us" sz="2800" b="1" dirty="0">
              <a:solidFill>
                <a:srgbClr val="222222"/>
              </a:solidFill>
              <a:latin typeface="Arial" panose="020B0604020202020204" pitchFamily="34" charset="0"/>
              <a:cs typeface="Arial" panose="020B0604020202020204" pitchFamily="34" charset="0"/>
            </a:endParaRPr>
          </a:p>
          <a:p>
            <a:pPr defTabSz="1219170">
              <a:defRPr/>
            </a:pPr>
            <a:br>
              <a:rPr lang="en-US" altLang="en-US" sz="2800" b="1" dirty="0">
                <a:solidFill>
                  <a:srgbClr val="222222"/>
                </a:solidFill>
                <a:latin typeface="Arial" panose="020B0604020202020204" pitchFamily="34" charset="0"/>
                <a:cs typeface="Arial" panose="020B0604020202020204" pitchFamily="34" charset="0"/>
              </a:rPr>
            </a:br>
            <a:endParaRPr lang="es-ES" sz="2800" b="1" kern="0" dirty="0">
              <a:latin typeface="Calibri" panose="020F0502020204030204" pitchFamily="34" charset="0"/>
              <a:ea typeface="Open Sans Light" panose="020B030603050402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DC6C3CCB-D014-7747-BA29-535622F3C769}"/>
              </a:ext>
            </a:extLst>
          </p:cNvPr>
          <p:cNvPicPr>
            <a:picLocks noChangeAspect="1"/>
          </p:cNvPicPr>
          <p:nvPr/>
        </p:nvPicPr>
        <p:blipFill>
          <a:blip r:embed="rId3"/>
          <a:stretch>
            <a:fillRect/>
          </a:stretch>
        </p:blipFill>
        <p:spPr>
          <a:xfrm>
            <a:off x="975187" y="3921253"/>
            <a:ext cx="1190497" cy="1190497"/>
          </a:xfrm>
          <a:prstGeom prst="rect">
            <a:avLst/>
          </a:prstGeom>
        </p:spPr>
      </p:pic>
      <p:sp>
        <p:nvSpPr>
          <p:cNvPr id="13" name="TextBox 12">
            <a:extLst>
              <a:ext uri="{FF2B5EF4-FFF2-40B4-BE49-F238E27FC236}">
                <a16:creationId xmlns:a16="http://schemas.microsoft.com/office/drawing/2014/main" id="{0AEA0D92-6DBA-FC4E-AE0F-D11F88BD4DF7}"/>
              </a:ext>
            </a:extLst>
          </p:cNvPr>
          <p:cNvSpPr txBox="1"/>
          <p:nvPr/>
        </p:nvSpPr>
        <p:spPr>
          <a:xfrm>
            <a:off x="9301657" y="3327734"/>
            <a:ext cx="5932817" cy="1200329"/>
          </a:xfrm>
          <a:prstGeom prst="rect">
            <a:avLst/>
          </a:prstGeom>
          <a:noFill/>
        </p:spPr>
        <p:txBody>
          <a:bodyPr wrap="square" rtlCol="0">
            <a:spAutoFit/>
          </a:bodyPr>
          <a:lstStyle/>
          <a:p>
            <a:r>
              <a:rPr lang="en-us" sz="3600" b="1" dirty="0">
                <a:solidFill>
                  <a:schemeClr val="accent2"/>
                </a:solidFill>
                <a:latin typeface="Calibri" panose="020F0502020204030204" pitchFamily="34" charset="0"/>
                <a:cs typeface="Calibri" panose="020F0502020204030204" pitchFamily="34" charset="0"/>
              </a:rPr>
              <a:t>6</a:t>
            </a:r>
            <a:r>
              <a:rPr lang="en-us" b="1" dirty="0">
                <a:solidFill>
                  <a:schemeClr val="accent2"/>
                </a:solidFill>
                <a:latin typeface="Calibri" panose="020F0502020204030204" pitchFamily="34" charset="0"/>
                <a:cs typeface="Calibri" panose="020F0502020204030204" pitchFamily="34" charset="0"/>
              </a:rPr>
              <a:t> Equipment Management Yards  </a:t>
            </a:r>
          </a:p>
          <a:p>
            <a:r>
              <a:rPr lang="en-us" sz="2000" dirty="0">
                <a:latin typeface="Calibri" panose="020F0502020204030204" pitchFamily="34" charset="0"/>
                <a:cs typeface="Calibri" panose="020F0502020204030204" pitchFamily="34" charset="0"/>
              </a:rPr>
              <a:t>in Argentina, Brazil, Chile, Mexico, Peru and Uruguay. </a:t>
            </a:r>
            <a:br>
              <a:rPr lang="en-us" sz="1600" dirty="0">
                <a:latin typeface="Calibri" panose="020F0502020204030204" pitchFamily="34" charset="0"/>
                <a:cs typeface="Calibri" panose="020F0502020204030204" pitchFamily="34" charset="0"/>
              </a:rPr>
            </a:br>
            <a:endParaRPr lang="en-us" sz="16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035DFC93-362D-2D48-BE7A-98C57C58EB6C}"/>
              </a:ext>
            </a:extLst>
          </p:cNvPr>
          <p:cNvSpPr txBox="1"/>
          <p:nvPr/>
        </p:nvSpPr>
        <p:spPr>
          <a:xfrm>
            <a:off x="9285891" y="7088006"/>
            <a:ext cx="6075339" cy="2081224"/>
          </a:xfrm>
          <a:prstGeom prst="rect">
            <a:avLst/>
          </a:prstGeom>
          <a:noFill/>
        </p:spPr>
        <p:txBody>
          <a:bodyPr wrap="square" rtlCol="0">
            <a:noAutofit/>
          </a:bodyPr>
          <a:lstStyle/>
          <a:p>
            <a:r>
              <a:rPr lang="en-us" sz="3600" b="1" dirty="0">
                <a:solidFill>
                  <a:schemeClr val="accent2"/>
                </a:solidFill>
                <a:latin typeface="Calibri" panose="020F0502020204030204" pitchFamily="34" charset="0"/>
                <a:cs typeface="Calibri" panose="020F0502020204030204" pitchFamily="34" charset="0"/>
              </a:rPr>
              <a:t>20-</a:t>
            </a:r>
            <a:r>
              <a:rPr lang="en-us" b="1" dirty="0">
                <a:solidFill>
                  <a:schemeClr val="accent2"/>
                </a:solidFill>
                <a:latin typeface="Calibri" panose="020F0502020204030204" pitchFamily="34" charset="0"/>
                <a:cs typeface="Calibri" panose="020F0502020204030204" pitchFamily="34" charset="0"/>
              </a:rPr>
              <a:t>hectare yard  </a:t>
            </a:r>
          </a:p>
          <a:p>
            <a:r>
              <a:rPr lang="en-us" sz="2000" dirty="0">
                <a:latin typeface="Calibri" panose="020F0502020204030204" pitchFamily="34" charset="0"/>
                <a:cs typeface="Calibri" panose="020F0502020204030204" pitchFamily="34" charset="0"/>
              </a:rPr>
              <a:t>for offshore projects in </a:t>
            </a:r>
            <a:r>
              <a:rPr lang="en-us" sz="2000" dirty="0" err="1">
                <a:latin typeface="Calibri" panose="020F0502020204030204" pitchFamily="34" charset="0"/>
                <a:cs typeface="Calibri" panose="020F0502020204030204" pitchFamily="34" charset="0"/>
              </a:rPr>
              <a:t>Pontal</a:t>
            </a:r>
            <a:r>
              <a:rPr lang="en-us" sz="2000" dirty="0">
                <a:latin typeface="Calibri" panose="020F0502020204030204" pitchFamily="34" charset="0"/>
                <a:cs typeface="Calibri" panose="020F0502020204030204" pitchFamily="34" charset="0"/>
              </a:rPr>
              <a:t> do Paraná, Brazil, </a:t>
            </a: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where we build jackets, decks, modules and </a:t>
            </a: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integrated elements for FPSO. </a:t>
            </a:r>
            <a:br>
              <a:rPr lang="en-us" sz="1600" dirty="0">
                <a:latin typeface="Calibri" panose="020F0502020204030204" pitchFamily="34" charset="0"/>
                <a:cs typeface="Calibri" panose="020F0502020204030204" pitchFamily="34" charset="0"/>
              </a:rPr>
            </a:br>
            <a:endParaRPr lang="en-us" sz="1600"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2935B469-555A-2F40-81D2-D3AC884D0010}"/>
              </a:ext>
            </a:extLst>
          </p:cNvPr>
          <p:cNvSpPr txBox="1"/>
          <p:nvPr/>
        </p:nvSpPr>
        <p:spPr>
          <a:xfrm>
            <a:off x="9301657" y="5220428"/>
            <a:ext cx="5932818" cy="1077218"/>
          </a:xfrm>
          <a:prstGeom prst="rect">
            <a:avLst/>
          </a:prstGeom>
          <a:noFill/>
        </p:spPr>
        <p:txBody>
          <a:bodyPr wrap="square" rtlCol="0">
            <a:noAutofit/>
          </a:bodyPr>
          <a:lstStyle/>
          <a:p>
            <a:r>
              <a:rPr lang="en-us" sz="3600" b="1" dirty="0">
                <a:solidFill>
                  <a:schemeClr val="accent2"/>
                </a:solidFill>
                <a:latin typeface="Calibri" panose="020F0502020204030204" pitchFamily="34" charset="0"/>
                <a:cs typeface="Calibri" panose="020F0502020204030204" pitchFamily="34" charset="0"/>
              </a:rPr>
              <a:t>+2700 </a:t>
            </a:r>
            <a:r>
              <a:rPr lang="en-us" b="1" dirty="0">
                <a:solidFill>
                  <a:schemeClr val="accent2"/>
                </a:solidFill>
                <a:latin typeface="Calibri" panose="020F0502020204030204" pitchFamily="34" charset="0"/>
                <a:cs typeface="Calibri" panose="020F0502020204030204" pitchFamily="34" charset="0"/>
              </a:rPr>
              <a:t>own pieces of machinery </a:t>
            </a:r>
          </a:p>
          <a:p>
            <a:r>
              <a:rPr lang="en-us" sz="2000" dirty="0">
                <a:latin typeface="Calibri" panose="020F0502020204030204" pitchFamily="34" charset="0"/>
                <a:cs typeface="Calibri" panose="020F0502020204030204" pitchFamily="34" charset="0"/>
              </a:rPr>
              <a:t>for earthworks, work with pipes, and hoists</a:t>
            </a:r>
            <a:r>
              <a:rPr lang="en-us" sz="1600" dirty="0">
                <a:latin typeface="Calibri" panose="020F0502020204030204" pitchFamily="34" charset="0"/>
                <a:cs typeface="Calibri" panose="020F0502020204030204" pitchFamily="34" charset="0"/>
              </a:rPr>
              <a:t>. </a:t>
            </a:r>
          </a:p>
        </p:txBody>
      </p:sp>
      <p:sp>
        <p:nvSpPr>
          <p:cNvPr id="26" name="CuadroTexto 78">
            <a:extLst>
              <a:ext uri="{FF2B5EF4-FFF2-40B4-BE49-F238E27FC236}">
                <a16:creationId xmlns:a16="http://schemas.microsoft.com/office/drawing/2014/main" id="{1A4DA035-B94B-7F42-839F-001209EBAA8F}"/>
              </a:ext>
            </a:extLst>
          </p:cNvPr>
          <p:cNvSpPr txBox="1"/>
          <p:nvPr/>
        </p:nvSpPr>
        <p:spPr>
          <a:xfrm>
            <a:off x="828117" y="1714480"/>
            <a:ext cx="12359073" cy="914106"/>
          </a:xfrm>
          <a:prstGeom prst="rect">
            <a:avLst/>
          </a:prstGeom>
          <a:noFill/>
        </p:spPr>
        <p:txBody>
          <a:bodyPr wrap="square" rtlCol="0">
            <a:noAutofit/>
          </a:bodyPr>
          <a:lstStyle/>
          <a:p>
            <a:pPr defTabSz="1219170">
              <a:defRPr/>
            </a:pPr>
            <a:r>
              <a:rPr lang="en-us" sz="4800" b="1" dirty="0">
                <a:solidFill>
                  <a:schemeClr val="bg1"/>
                </a:solidFill>
                <a:latin typeface="Calibri" panose="020F0502020204030204" pitchFamily="34" charset="0"/>
                <a:ea typeface="Open Sans Light" panose="020B0306030504020204" pitchFamily="34" charset="0"/>
                <a:cs typeface="Calibri" panose="020F0502020204030204" pitchFamily="34" charset="0"/>
              </a:rPr>
              <a:t>Equipment management and maintenance</a:t>
            </a:r>
          </a:p>
        </p:txBody>
      </p:sp>
      <p:cxnSp>
        <p:nvCxnSpPr>
          <p:cNvPr id="14" name="Straight Connector 13">
            <a:extLst>
              <a:ext uri="{FF2B5EF4-FFF2-40B4-BE49-F238E27FC236}">
                <a16:creationId xmlns:a16="http://schemas.microsoft.com/office/drawing/2014/main" id="{7F59DCB6-E794-5E4C-B77F-0D18C87BBAA6}"/>
              </a:ext>
            </a:extLst>
          </p:cNvPr>
          <p:cNvCxnSpPr>
            <a:cxnSpLocks/>
          </p:cNvCxnSpPr>
          <p:nvPr/>
        </p:nvCxnSpPr>
        <p:spPr>
          <a:xfrm>
            <a:off x="9377916" y="4733367"/>
            <a:ext cx="5528930"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93D959A-7E6B-FD4B-AA6E-8EC655BF2401}"/>
              </a:ext>
            </a:extLst>
          </p:cNvPr>
          <p:cNvCxnSpPr>
            <a:cxnSpLocks/>
          </p:cNvCxnSpPr>
          <p:nvPr/>
        </p:nvCxnSpPr>
        <p:spPr>
          <a:xfrm>
            <a:off x="9377916" y="6751439"/>
            <a:ext cx="5528930"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108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1E8515-263A-8549-81CC-1DFF05A80B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950" y="0"/>
            <a:ext cx="16257588" cy="2828103"/>
          </a:xfrm>
          <a:prstGeom prst="rect">
            <a:avLst/>
          </a:prstGeom>
        </p:spPr>
      </p:pic>
      <p:sp>
        <p:nvSpPr>
          <p:cNvPr id="22" name="Rectangle 21">
            <a:extLst>
              <a:ext uri="{FF2B5EF4-FFF2-40B4-BE49-F238E27FC236}">
                <a16:creationId xmlns:a16="http://schemas.microsoft.com/office/drawing/2014/main" id="{BD1F5D7B-A31E-F940-A4AA-1D12039FD321}"/>
              </a:ext>
            </a:extLst>
          </p:cNvPr>
          <p:cNvSpPr/>
          <p:nvPr/>
        </p:nvSpPr>
        <p:spPr>
          <a:xfrm>
            <a:off x="0" y="1"/>
            <a:ext cx="16257589" cy="2828102"/>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6" name="Rectangle 25">
            <a:extLst>
              <a:ext uri="{FF2B5EF4-FFF2-40B4-BE49-F238E27FC236}">
                <a16:creationId xmlns:a16="http://schemas.microsoft.com/office/drawing/2014/main" id="{4BB8E57F-E242-154C-A90A-3EFFAE1EE6F0}"/>
              </a:ext>
            </a:extLst>
          </p:cNvPr>
          <p:cNvSpPr/>
          <p:nvPr/>
        </p:nvSpPr>
        <p:spPr>
          <a:xfrm>
            <a:off x="8128794" y="5998395"/>
            <a:ext cx="8128794" cy="3145604"/>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7" name="Rectangle 26">
            <a:extLst>
              <a:ext uri="{FF2B5EF4-FFF2-40B4-BE49-F238E27FC236}">
                <a16:creationId xmlns:a16="http://schemas.microsoft.com/office/drawing/2014/main" id="{DF8D4A3D-070B-214C-91E2-5791F916D20E}"/>
              </a:ext>
            </a:extLst>
          </p:cNvPr>
          <p:cNvSpPr/>
          <p:nvPr/>
        </p:nvSpPr>
        <p:spPr>
          <a:xfrm>
            <a:off x="-31949" y="2852792"/>
            <a:ext cx="8160744" cy="3145604"/>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9" name="TextBox 5">
            <a:extLst>
              <a:ext uri="{FF2B5EF4-FFF2-40B4-BE49-F238E27FC236}">
                <a16:creationId xmlns:a16="http://schemas.microsoft.com/office/drawing/2014/main" id="{AA19E284-DBD1-8146-87FD-30FC40783961}"/>
              </a:ext>
            </a:extLst>
          </p:cNvPr>
          <p:cNvSpPr txBox="1">
            <a:spLocks noChangeArrowheads="1"/>
          </p:cNvSpPr>
          <p:nvPr/>
        </p:nvSpPr>
        <p:spPr bwMode="auto">
          <a:xfrm>
            <a:off x="952833" y="3551475"/>
            <a:ext cx="7056049"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sz="2800" dirty="0">
                <a:latin typeface="Calibri" panose="020F0502020204030204" pitchFamily="34" charset="0"/>
                <a:cs typeface="Calibri" panose="020F0502020204030204" pitchFamily="34" charset="0"/>
              </a:rPr>
              <a:t>We provide </a:t>
            </a:r>
            <a:r>
              <a:rPr lang="en-US" altLang="en-US" sz="2800" b="1" dirty="0">
                <a:latin typeface="Calibri" panose="020F0502020204030204" pitchFamily="34" charset="0"/>
                <a:cs typeface="Calibri" panose="020F0502020204030204" pitchFamily="34" charset="0"/>
              </a:rPr>
              <a:t>project management, engineering, supplies, construction and operation services </a:t>
            </a:r>
            <a:br>
              <a:rPr lang="en-US" altLang="en-US" sz="2800" b="1" dirty="0">
                <a:latin typeface="Calibri" panose="020F0502020204030204" pitchFamily="34" charset="0"/>
                <a:cs typeface="Calibri" panose="020F0502020204030204" pitchFamily="34" charset="0"/>
              </a:rPr>
            </a:br>
            <a:r>
              <a:rPr lang="en-US" altLang="en-US" sz="2800" dirty="0">
                <a:latin typeface="Calibri" panose="020F0502020204030204" pitchFamily="34" charset="0"/>
                <a:cs typeface="Calibri" panose="020F0502020204030204" pitchFamily="34" charset="0"/>
              </a:rPr>
              <a:t>at an international scale. We </a:t>
            </a:r>
            <a:r>
              <a:rPr lang="en-US" altLang="en-US" sz="2800" b="1" dirty="0">
                <a:latin typeface="Calibri" panose="020F0502020204030204" pitchFamily="34" charset="0"/>
                <a:cs typeface="Calibri" panose="020F0502020204030204" pitchFamily="34" charset="0"/>
              </a:rPr>
              <a:t>develop BOT projects </a:t>
            </a:r>
            <a:r>
              <a:rPr lang="en-US" altLang="en-US" sz="2800" dirty="0">
                <a:latin typeface="Calibri" panose="020F0502020204030204" pitchFamily="34" charset="0"/>
                <a:cs typeface="Calibri" panose="020F0502020204030204" pitchFamily="34" charset="0"/>
              </a:rPr>
              <a:t>with financing</a:t>
            </a:r>
            <a:endParaRPr lang="es-419" altLang="en-US" sz="2800" dirty="0">
              <a:latin typeface="Calibri" panose="020F0502020204030204" pitchFamily="34" charset="0"/>
              <a:cs typeface="Calibri" panose="020F0502020204030204" pitchFamily="34" charset="0"/>
            </a:endParaRPr>
          </a:p>
        </p:txBody>
      </p:sp>
      <p:sp>
        <p:nvSpPr>
          <p:cNvPr id="30" name="TextBox 31">
            <a:extLst>
              <a:ext uri="{FF2B5EF4-FFF2-40B4-BE49-F238E27FC236}">
                <a16:creationId xmlns:a16="http://schemas.microsoft.com/office/drawing/2014/main" id="{B6FA6777-619E-424F-8850-BAE2CE3D4357}"/>
              </a:ext>
            </a:extLst>
          </p:cNvPr>
          <p:cNvSpPr txBox="1">
            <a:spLocks noChangeArrowheads="1"/>
          </p:cNvSpPr>
          <p:nvPr/>
        </p:nvSpPr>
        <p:spPr bwMode="auto">
          <a:xfrm>
            <a:off x="952833" y="6725189"/>
            <a:ext cx="6657756"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sz="2800" dirty="0">
                <a:latin typeface="Calibri" panose="020F0502020204030204" pitchFamily="34" charset="0"/>
                <a:cs typeface="Calibri" panose="020F0502020204030204" pitchFamily="34" charset="0"/>
              </a:rPr>
              <a:t>We add value to our ventures thanks to an </a:t>
            </a:r>
            <a:r>
              <a:rPr lang="en-US" altLang="en-US" sz="2800" b="1" dirty="0">
                <a:latin typeface="Calibri" panose="020F0502020204030204" pitchFamily="34" charset="0"/>
                <a:cs typeface="Calibri" panose="020F0502020204030204" pitchFamily="34" charset="0"/>
              </a:rPr>
              <a:t>innovative </a:t>
            </a:r>
            <a:r>
              <a:rPr lang="en-US" altLang="en-US" sz="2800" dirty="0">
                <a:latin typeface="Calibri" panose="020F0502020204030204" pitchFamily="34" charset="0"/>
                <a:cs typeface="Calibri" panose="020F0502020204030204" pitchFamily="34" charset="0"/>
              </a:rPr>
              <a:t>approach, a </a:t>
            </a:r>
            <a:r>
              <a:rPr lang="en-US" altLang="en-US" sz="2800" b="1" dirty="0">
                <a:latin typeface="Calibri" panose="020F0502020204030204" pitchFamily="34" charset="0"/>
                <a:cs typeface="Calibri" panose="020F0502020204030204" pitchFamily="34" charset="0"/>
              </a:rPr>
              <a:t>global vision</a:t>
            </a:r>
            <a:r>
              <a:rPr lang="en-US" altLang="en-US" sz="2800" dirty="0">
                <a:latin typeface="Calibri" panose="020F0502020204030204" pitchFamily="34" charset="0"/>
                <a:cs typeface="Calibri" panose="020F0502020204030204" pitchFamily="34" charset="0"/>
              </a:rPr>
              <a:t>, and </a:t>
            </a:r>
            <a:br>
              <a:rPr lang="en-US" altLang="en-US" sz="2800" dirty="0">
                <a:latin typeface="Calibri" panose="020F0502020204030204" pitchFamily="34" charset="0"/>
                <a:cs typeface="Calibri" panose="020F0502020204030204" pitchFamily="34" charset="0"/>
              </a:rPr>
            </a:br>
            <a:r>
              <a:rPr lang="en-US" altLang="en-US" sz="2800" dirty="0">
                <a:latin typeface="Calibri" panose="020F0502020204030204" pitchFamily="34" charset="0"/>
                <a:cs typeface="Calibri" panose="020F0502020204030204" pitchFamily="34" charset="0"/>
              </a:rPr>
              <a:t>a </a:t>
            </a:r>
            <a:r>
              <a:rPr lang="en-US" altLang="en-US" sz="2800" b="1" dirty="0">
                <a:latin typeface="Calibri" panose="020F0502020204030204" pitchFamily="34" charset="0"/>
                <a:cs typeface="Calibri" panose="020F0502020204030204" pitchFamily="34" charset="0"/>
              </a:rPr>
              <a:t>local presence</a:t>
            </a:r>
            <a:endParaRPr lang="es-419" altLang="en-US" sz="2800" dirty="0">
              <a:latin typeface="Calibri" panose="020F0502020204030204" pitchFamily="34" charset="0"/>
              <a:cs typeface="Calibri" panose="020F0502020204030204" pitchFamily="34" charset="0"/>
            </a:endParaRPr>
          </a:p>
        </p:txBody>
      </p:sp>
      <p:sp>
        <p:nvSpPr>
          <p:cNvPr id="31" name="TextBox 32">
            <a:extLst>
              <a:ext uri="{FF2B5EF4-FFF2-40B4-BE49-F238E27FC236}">
                <a16:creationId xmlns:a16="http://schemas.microsoft.com/office/drawing/2014/main" id="{67F87A71-7BBE-1748-BE86-1E5BA5E6266E}"/>
              </a:ext>
            </a:extLst>
          </p:cNvPr>
          <p:cNvSpPr txBox="1">
            <a:spLocks noChangeArrowheads="1"/>
          </p:cNvSpPr>
          <p:nvPr/>
        </p:nvSpPr>
        <p:spPr bwMode="auto">
          <a:xfrm>
            <a:off x="8885147" y="3551475"/>
            <a:ext cx="690059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sz="2800" dirty="0">
                <a:latin typeface="Calibri" panose="020F0502020204030204" pitchFamily="34" charset="0"/>
                <a:cs typeface="Calibri" panose="020F0502020204030204" pitchFamily="34" charset="0"/>
              </a:rPr>
              <a:t>We understand the needs of our customers from the </a:t>
            </a:r>
            <a:r>
              <a:rPr lang="en-US" altLang="en-US" sz="2800" b="1" dirty="0">
                <a:latin typeface="Calibri" panose="020F0502020204030204" pitchFamily="34" charset="0"/>
                <a:cs typeface="Calibri" panose="020F0502020204030204" pitchFamily="34" charset="0"/>
              </a:rPr>
              <a:t>Oil &amp; Gas, energy, mining, infrastructure and industrial markets</a:t>
            </a:r>
            <a:r>
              <a:rPr lang="en-US" altLang="en-US" sz="2800" dirty="0">
                <a:latin typeface="Calibri" panose="020F0502020204030204" pitchFamily="34" charset="0"/>
                <a:cs typeface="Calibri" panose="020F0502020204030204" pitchFamily="34" charset="0"/>
              </a:rPr>
              <a:t>, and provide customized solutions accordingly</a:t>
            </a:r>
            <a:endParaRPr lang="es-419" altLang="en-US" sz="2800" dirty="0">
              <a:latin typeface="Calibri" panose="020F0502020204030204" pitchFamily="34" charset="0"/>
              <a:cs typeface="Calibri" panose="020F0502020204030204" pitchFamily="34" charset="0"/>
            </a:endParaRPr>
          </a:p>
        </p:txBody>
      </p:sp>
      <p:sp>
        <p:nvSpPr>
          <p:cNvPr id="33" name="TextBox 33">
            <a:extLst>
              <a:ext uri="{FF2B5EF4-FFF2-40B4-BE49-F238E27FC236}">
                <a16:creationId xmlns:a16="http://schemas.microsoft.com/office/drawing/2014/main" id="{C5060A57-B615-024C-8F9E-A839CB45C7F8}"/>
              </a:ext>
            </a:extLst>
          </p:cNvPr>
          <p:cNvSpPr txBox="1">
            <a:spLocks noChangeArrowheads="1"/>
          </p:cNvSpPr>
          <p:nvPr/>
        </p:nvSpPr>
        <p:spPr bwMode="auto">
          <a:xfrm>
            <a:off x="8964270" y="6725189"/>
            <a:ext cx="682146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sz="2800" dirty="0">
                <a:latin typeface="Calibri" panose="020F0502020204030204" pitchFamily="34" charset="0"/>
                <a:cs typeface="Calibri" panose="020F0502020204030204" pitchFamily="34" charset="0"/>
              </a:rPr>
              <a:t>We have a </a:t>
            </a:r>
            <a:r>
              <a:rPr lang="en-US" altLang="en-US" sz="2800" b="1" dirty="0">
                <a:latin typeface="Calibri" panose="020F0502020204030204" pitchFamily="34" charset="0"/>
                <a:cs typeface="Calibri" panose="020F0502020204030204" pitchFamily="34" charset="0"/>
              </a:rPr>
              <a:t>strong commitment to people's safety and environmental protection </a:t>
            </a:r>
            <a:r>
              <a:rPr lang="en-US" altLang="en-US" sz="2800" dirty="0">
                <a:latin typeface="Calibri" panose="020F0502020204030204" pitchFamily="34" charset="0"/>
                <a:cs typeface="Calibri" panose="020F0502020204030204" pitchFamily="34" charset="0"/>
              </a:rPr>
              <a:t>and meet the </a:t>
            </a:r>
            <a:r>
              <a:rPr lang="en-US" altLang="en-US" sz="2800" b="1" dirty="0">
                <a:latin typeface="Calibri" panose="020F0502020204030204" pitchFamily="34" charset="0"/>
                <a:cs typeface="Calibri" panose="020F0502020204030204" pitchFamily="34" charset="0"/>
              </a:rPr>
              <a:t>most demanding quality standards </a:t>
            </a:r>
            <a:endParaRPr lang="es-419" altLang="en-US" sz="2800" b="1" dirty="0">
              <a:latin typeface="Calibri" panose="020F0502020204030204" pitchFamily="34" charset="0"/>
              <a:cs typeface="Calibri" panose="020F0502020204030204" pitchFamily="34" charset="0"/>
            </a:endParaRPr>
          </a:p>
        </p:txBody>
      </p:sp>
      <p:sp>
        <p:nvSpPr>
          <p:cNvPr id="24" name="CuadroTexto 78">
            <a:extLst>
              <a:ext uri="{FF2B5EF4-FFF2-40B4-BE49-F238E27FC236}">
                <a16:creationId xmlns:a16="http://schemas.microsoft.com/office/drawing/2014/main" id="{BFB31142-BAF8-0742-8504-439704B36BC5}"/>
              </a:ext>
            </a:extLst>
          </p:cNvPr>
          <p:cNvSpPr txBox="1"/>
          <p:nvPr/>
        </p:nvSpPr>
        <p:spPr>
          <a:xfrm>
            <a:off x="877546" y="974832"/>
            <a:ext cx="3831614" cy="830997"/>
          </a:xfrm>
          <a:prstGeom prst="rect">
            <a:avLst/>
          </a:prstGeom>
          <a:noFill/>
        </p:spPr>
        <p:txBody>
          <a:bodyPr wrap="square" rtlCol="0">
            <a:spAutoFit/>
          </a:bodyPr>
          <a:lstStyle/>
          <a:p>
            <a:pPr defTabSz="1219170">
              <a:defRPr/>
            </a:pPr>
            <a:r>
              <a:rPr lang="es-419"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In summary</a:t>
            </a:r>
          </a:p>
        </p:txBody>
      </p:sp>
      <p:pic>
        <p:nvPicPr>
          <p:cNvPr id="12" name="Picture 11">
            <a:extLst>
              <a:ext uri="{FF2B5EF4-FFF2-40B4-BE49-F238E27FC236}">
                <a16:creationId xmlns:a16="http://schemas.microsoft.com/office/drawing/2014/main" id="{40D511CB-A896-E943-BCE9-95C2C2D0E3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669812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633B14CF-DED3-2E4B-9EC0-37338D50EA8F}"/>
              </a:ext>
            </a:extLst>
          </p:cNvPr>
          <p:cNvPicPr>
            <a:picLocks noChangeAspect="1"/>
          </p:cNvPicPr>
          <p:nvPr/>
        </p:nvPicPr>
        <p:blipFill>
          <a:blip r:embed="rId3"/>
          <a:stretch>
            <a:fillRect/>
          </a:stretch>
        </p:blipFill>
        <p:spPr>
          <a:xfrm>
            <a:off x="13569115" y="4045497"/>
            <a:ext cx="2722761" cy="5098503"/>
          </a:xfrm>
          <a:prstGeom prst="rect">
            <a:avLst/>
          </a:prstGeom>
        </p:spPr>
      </p:pic>
      <p:pic>
        <p:nvPicPr>
          <p:cNvPr id="38" name="Picture 37">
            <a:extLst>
              <a:ext uri="{FF2B5EF4-FFF2-40B4-BE49-F238E27FC236}">
                <a16:creationId xmlns:a16="http://schemas.microsoft.com/office/drawing/2014/main" id="{D4463D0E-E90C-CE49-A991-F8DDB43EFEA1}"/>
              </a:ext>
            </a:extLst>
          </p:cNvPr>
          <p:cNvPicPr>
            <a:picLocks noChangeAspect="1"/>
          </p:cNvPicPr>
          <p:nvPr/>
        </p:nvPicPr>
        <p:blipFill>
          <a:blip r:embed="rId4"/>
          <a:stretch>
            <a:fillRect/>
          </a:stretch>
        </p:blipFill>
        <p:spPr>
          <a:xfrm>
            <a:off x="10843872" y="4040847"/>
            <a:ext cx="2725244" cy="5103153"/>
          </a:xfrm>
          <a:prstGeom prst="rect">
            <a:avLst/>
          </a:prstGeom>
        </p:spPr>
      </p:pic>
      <p:pic>
        <p:nvPicPr>
          <p:cNvPr id="28" name="Picture 27">
            <a:extLst>
              <a:ext uri="{FF2B5EF4-FFF2-40B4-BE49-F238E27FC236}">
                <a16:creationId xmlns:a16="http://schemas.microsoft.com/office/drawing/2014/main" id="{24004276-F243-FF48-A84C-B0631E888582}"/>
              </a:ext>
            </a:extLst>
          </p:cNvPr>
          <p:cNvPicPr>
            <a:picLocks noChangeAspect="1"/>
          </p:cNvPicPr>
          <p:nvPr/>
        </p:nvPicPr>
        <p:blipFill>
          <a:blip r:embed="rId5"/>
          <a:stretch>
            <a:fillRect/>
          </a:stretch>
        </p:blipFill>
        <p:spPr>
          <a:xfrm>
            <a:off x="5420970" y="3998657"/>
            <a:ext cx="2747775" cy="5145343"/>
          </a:xfrm>
          <a:prstGeom prst="rect">
            <a:avLst/>
          </a:prstGeom>
        </p:spPr>
      </p:pic>
      <p:pic>
        <p:nvPicPr>
          <p:cNvPr id="26" name="Picture 25">
            <a:extLst>
              <a:ext uri="{FF2B5EF4-FFF2-40B4-BE49-F238E27FC236}">
                <a16:creationId xmlns:a16="http://schemas.microsoft.com/office/drawing/2014/main" id="{B6412FEA-DBB9-4243-AFFD-46D3794AA9E8}"/>
              </a:ext>
            </a:extLst>
          </p:cNvPr>
          <p:cNvPicPr>
            <a:picLocks noChangeAspect="1"/>
          </p:cNvPicPr>
          <p:nvPr/>
        </p:nvPicPr>
        <p:blipFill>
          <a:blip r:embed="rId6"/>
          <a:stretch>
            <a:fillRect/>
          </a:stretch>
        </p:blipFill>
        <p:spPr>
          <a:xfrm>
            <a:off x="2722926" y="4058272"/>
            <a:ext cx="2713176" cy="5080555"/>
          </a:xfrm>
          <a:prstGeom prst="rect">
            <a:avLst/>
          </a:prstGeom>
        </p:spPr>
      </p:pic>
      <p:pic>
        <p:nvPicPr>
          <p:cNvPr id="20" name="Picture 19">
            <a:extLst>
              <a:ext uri="{FF2B5EF4-FFF2-40B4-BE49-F238E27FC236}">
                <a16:creationId xmlns:a16="http://schemas.microsoft.com/office/drawing/2014/main" id="{358553F5-FEE8-524C-B642-59F5C14DC30B}"/>
              </a:ext>
            </a:extLst>
          </p:cNvPr>
          <p:cNvPicPr>
            <a:picLocks noChangeAspect="1"/>
          </p:cNvPicPr>
          <p:nvPr/>
        </p:nvPicPr>
        <p:blipFill>
          <a:blip r:embed="rId7"/>
          <a:stretch>
            <a:fillRect/>
          </a:stretch>
        </p:blipFill>
        <p:spPr>
          <a:xfrm>
            <a:off x="3595" y="4063445"/>
            <a:ext cx="2713176" cy="5080555"/>
          </a:xfrm>
          <a:prstGeom prst="rect">
            <a:avLst/>
          </a:prstGeom>
        </p:spPr>
      </p:pic>
      <p:pic>
        <p:nvPicPr>
          <p:cNvPr id="10" name="Picture 9">
            <a:extLst>
              <a:ext uri="{FF2B5EF4-FFF2-40B4-BE49-F238E27FC236}">
                <a16:creationId xmlns:a16="http://schemas.microsoft.com/office/drawing/2014/main" id="{20488E4B-3DB8-5A42-B7F4-175618B4B8C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147338" y="3966280"/>
            <a:ext cx="2693194" cy="5177720"/>
          </a:xfrm>
          <a:prstGeom prst="rect">
            <a:avLst/>
          </a:prstGeom>
        </p:spPr>
      </p:pic>
      <p:sp>
        <p:nvSpPr>
          <p:cNvPr id="25" name="Rectangle 24">
            <a:extLst>
              <a:ext uri="{FF2B5EF4-FFF2-40B4-BE49-F238E27FC236}">
                <a16:creationId xmlns:a16="http://schemas.microsoft.com/office/drawing/2014/main" id="{520D814B-225B-F64D-8591-D1840D0DDEB4}"/>
              </a:ext>
            </a:extLst>
          </p:cNvPr>
          <p:cNvSpPr/>
          <p:nvPr/>
        </p:nvSpPr>
        <p:spPr>
          <a:xfrm>
            <a:off x="0" y="0"/>
            <a:ext cx="16257588" cy="41040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48D96576-4797-BB44-B088-DA95379A6FAA}"/>
              </a:ext>
            </a:extLst>
          </p:cNvPr>
          <p:cNvPicPr>
            <a:picLocks noChangeAspect="1"/>
          </p:cNvPicPr>
          <p:nvPr/>
        </p:nvPicPr>
        <p:blipFill>
          <a:blip r:embed="rId9"/>
          <a:stretch>
            <a:fillRect/>
          </a:stretch>
        </p:blipFill>
        <p:spPr>
          <a:xfrm>
            <a:off x="0" y="2247900"/>
            <a:ext cx="16257588" cy="1856151"/>
          </a:xfrm>
          <a:prstGeom prst="rect">
            <a:avLst/>
          </a:prstGeom>
        </p:spPr>
      </p:pic>
      <p:sp>
        <p:nvSpPr>
          <p:cNvPr id="38915" name="Rectangle 26">
            <a:hlinkClick r:id="rId10" action="ppaction://hlinksldjump"/>
            <a:extLst>
              <a:ext uri="{FF2B5EF4-FFF2-40B4-BE49-F238E27FC236}">
                <a16:creationId xmlns:a16="http://schemas.microsoft.com/office/drawing/2014/main" id="{C5B39ACD-6C75-E84B-8C21-D4459BD6825F}"/>
              </a:ext>
            </a:extLst>
          </p:cNvPr>
          <p:cNvSpPr>
            <a:spLocks noChangeArrowheads="1"/>
          </p:cNvSpPr>
          <p:nvPr/>
        </p:nvSpPr>
        <p:spPr bwMode="auto">
          <a:xfrm>
            <a:off x="485719" y="2523293"/>
            <a:ext cx="147704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buClr>
                <a:schemeClr val="accent1"/>
              </a:buClr>
            </a:pPr>
            <a:r>
              <a:rPr lang="en-US" altLang="en-US" sz="2600" b="1" dirty="0">
                <a:solidFill>
                  <a:schemeClr val="bg1"/>
                </a:solidFill>
                <a:cs typeface="Calibri" panose="020F0502020204030204" pitchFamily="34" charset="0"/>
              </a:rPr>
              <a:t>Energy</a:t>
            </a:r>
          </a:p>
        </p:txBody>
      </p:sp>
      <p:sp>
        <p:nvSpPr>
          <p:cNvPr id="38916" name="Rectangle 36">
            <a:extLst>
              <a:ext uri="{FF2B5EF4-FFF2-40B4-BE49-F238E27FC236}">
                <a16:creationId xmlns:a16="http://schemas.microsoft.com/office/drawing/2014/main" id="{134F39FC-3F17-5A49-8E9E-6DD1147CBA87}"/>
              </a:ext>
            </a:extLst>
          </p:cNvPr>
          <p:cNvSpPr>
            <a:spLocks noChangeArrowheads="1"/>
          </p:cNvSpPr>
          <p:nvPr/>
        </p:nvSpPr>
        <p:spPr bwMode="auto">
          <a:xfrm>
            <a:off x="5710202" y="2523293"/>
            <a:ext cx="2344351" cy="1115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lnSpc>
                <a:spcPts val="2884"/>
              </a:lnSpc>
              <a:buClr>
                <a:schemeClr val="accent1"/>
              </a:buClr>
            </a:pPr>
            <a:r>
              <a:rPr lang="en-US" altLang="en-US" sz="2600" b="1" dirty="0">
                <a:solidFill>
                  <a:schemeClr val="bg1"/>
                </a:solidFill>
                <a:cs typeface="Calibri" panose="020F0502020204030204" pitchFamily="34" charset="0"/>
              </a:rPr>
              <a:t>Downstream </a:t>
            </a:r>
            <a:br>
              <a:rPr lang="en-US" altLang="en-US" sz="2600" b="1" dirty="0">
                <a:solidFill>
                  <a:schemeClr val="bg1"/>
                </a:solidFill>
                <a:cs typeface="Calibri" panose="020F0502020204030204" pitchFamily="34" charset="0"/>
              </a:rPr>
            </a:br>
            <a:r>
              <a:rPr lang="en-US" altLang="en-US" sz="2600" b="1" dirty="0">
                <a:solidFill>
                  <a:schemeClr val="bg1"/>
                </a:solidFill>
                <a:cs typeface="Calibri" panose="020F0502020204030204" pitchFamily="34" charset="0"/>
              </a:rPr>
              <a:t>&amp; Petrochemical Plants</a:t>
            </a:r>
          </a:p>
        </p:txBody>
      </p:sp>
      <p:sp>
        <p:nvSpPr>
          <p:cNvPr id="35845" name="Rectangle 41">
            <a:extLst>
              <a:ext uri="{FF2B5EF4-FFF2-40B4-BE49-F238E27FC236}">
                <a16:creationId xmlns:a16="http://schemas.microsoft.com/office/drawing/2014/main" id="{56ACB26B-6D32-1B49-A01C-72218CA69503}"/>
              </a:ext>
            </a:extLst>
          </p:cNvPr>
          <p:cNvSpPr>
            <a:spLocks noChangeArrowheads="1"/>
          </p:cNvSpPr>
          <p:nvPr/>
        </p:nvSpPr>
        <p:spPr bwMode="auto">
          <a:xfrm>
            <a:off x="3065775" y="2523293"/>
            <a:ext cx="2380744" cy="400110"/>
          </a:xfrm>
          <a:prstGeom prst="rect">
            <a:avLst/>
          </a:prstGeom>
          <a:noFill/>
          <a:ln>
            <a:noFill/>
          </a:ln>
        </p:spPr>
        <p:txBody>
          <a:bodyPr wrap="square" lIns="0" tIns="0" rIns="0" bIns="0">
            <a:spAutoFit/>
          </a:bodyPr>
          <a:lstStyle>
            <a:lvl1pPr marL="285750" indent="-2857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170">
              <a:spcBef>
                <a:spcPct val="0"/>
              </a:spcBef>
              <a:buSzTx/>
              <a:buNone/>
              <a:defRPr/>
            </a:pPr>
            <a:r>
              <a:rPr lang="en-US" altLang="en-US" sz="2600" b="1">
                <a:solidFill>
                  <a:schemeClr val="bg1"/>
                </a:solidFill>
                <a:latin typeface="Calibri" panose="020F0502020204030204" pitchFamily="34" charset="0"/>
                <a:cs typeface="Calibri" panose="020F0502020204030204" pitchFamily="34" charset="0"/>
              </a:rPr>
              <a:t>Oil &amp; Gas </a:t>
            </a:r>
            <a:endParaRPr lang="en-US" altLang="en-US" sz="1800" i="1">
              <a:solidFill>
                <a:schemeClr val="bg1"/>
              </a:solidFill>
              <a:latin typeface="Calibri Light" panose="020F0302020204030204" pitchFamily="34" charset="0"/>
              <a:cs typeface="Calibri Light" panose="020F0302020204030204" pitchFamily="34" charset="0"/>
            </a:endParaRPr>
          </a:p>
        </p:txBody>
      </p:sp>
      <p:sp>
        <p:nvSpPr>
          <p:cNvPr id="32" name="Rectangle 31">
            <a:extLst>
              <a:ext uri="{FF2B5EF4-FFF2-40B4-BE49-F238E27FC236}">
                <a16:creationId xmlns:a16="http://schemas.microsoft.com/office/drawing/2014/main" id="{820AF2EC-8DDE-D146-9A34-FC1FD7939490}"/>
              </a:ext>
            </a:extLst>
          </p:cNvPr>
          <p:cNvSpPr/>
          <p:nvPr/>
        </p:nvSpPr>
        <p:spPr bwMode="auto">
          <a:xfrm>
            <a:off x="13868246" y="2523293"/>
            <a:ext cx="1786675" cy="800219"/>
          </a:xfrm>
          <a:prstGeom prst="rect">
            <a:avLst/>
          </a:prstGeom>
        </p:spPr>
        <p:txBody>
          <a:bodyPr wrap="square" lIns="0" tIns="0" rIns="0" bIns="0">
            <a:spAutoFit/>
          </a:bodyPr>
          <a:lstStyle/>
          <a:p>
            <a:pPr defTabSz="1219170">
              <a:buClr>
                <a:schemeClr val="accent1"/>
              </a:buClr>
              <a:defRPr/>
            </a:pPr>
            <a:r>
              <a:rPr lang="en-US" sz="2600" b="1" dirty="0">
                <a:solidFill>
                  <a:schemeClr val="bg1"/>
                </a:solidFill>
                <a:latin typeface="Calibri" panose="020F0502020204030204" pitchFamily="34" charset="0"/>
                <a:cs typeface="Calibri" panose="020F0502020204030204" pitchFamily="34" charset="0"/>
              </a:rPr>
              <a:t>Industrial Plants</a:t>
            </a:r>
          </a:p>
        </p:txBody>
      </p:sp>
      <p:sp>
        <p:nvSpPr>
          <p:cNvPr id="38919" name="Rectangle 51">
            <a:extLst>
              <a:ext uri="{FF2B5EF4-FFF2-40B4-BE49-F238E27FC236}">
                <a16:creationId xmlns:a16="http://schemas.microsoft.com/office/drawing/2014/main" id="{C96C1750-0AB1-9042-8481-AFAA84737F7E}"/>
              </a:ext>
            </a:extLst>
          </p:cNvPr>
          <p:cNvSpPr>
            <a:spLocks noChangeArrowheads="1"/>
          </p:cNvSpPr>
          <p:nvPr/>
        </p:nvSpPr>
        <p:spPr bwMode="auto">
          <a:xfrm>
            <a:off x="8460129" y="2523293"/>
            <a:ext cx="14904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buClr>
                <a:schemeClr val="accent1"/>
              </a:buClr>
            </a:pPr>
            <a:r>
              <a:rPr lang="en-US" altLang="en-US" sz="2600" b="1" dirty="0">
                <a:solidFill>
                  <a:schemeClr val="bg1"/>
                </a:solidFill>
                <a:cs typeface="Calibri" panose="020F0502020204030204" pitchFamily="34" charset="0"/>
              </a:rPr>
              <a:t>Mining</a:t>
            </a:r>
          </a:p>
        </p:txBody>
      </p:sp>
      <p:sp>
        <p:nvSpPr>
          <p:cNvPr id="57" name="Rectangle 56">
            <a:extLst>
              <a:ext uri="{FF2B5EF4-FFF2-40B4-BE49-F238E27FC236}">
                <a16:creationId xmlns:a16="http://schemas.microsoft.com/office/drawing/2014/main" id="{A83E1633-5788-5B42-AAF1-9C49D5F17280}"/>
              </a:ext>
            </a:extLst>
          </p:cNvPr>
          <p:cNvSpPr/>
          <p:nvPr/>
        </p:nvSpPr>
        <p:spPr bwMode="auto">
          <a:xfrm>
            <a:off x="11039341" y="2523293"/>
            <a:ext cx="2558200" cy="800219"/>
          </a:xfrm>
          <a:prstGeom prst="rect">
            <a:avLst/>
          </a:prstGeom>
        </p:spPr>
        <p:txBody>
          <a:bodyPr wrap="square" lIns="0" tIns="0" rIns="0" bIns="0">
            <a:spAutoFit/>
          </a:bodyPr>
          <a:lstStyle/>
          <a:p>
            <a:pPr defTabSz="1219170">
              <a:buClr>
                <a:schemeClr val="accent1"/>
              </a:buClr>
              <a:defRPr/>
            </a:pPr>
            <a:r>
              <a:rPr lang="en-US" sz="2600" b="1" dirty="0">
                <a:solidFill>
                  <a:schemeClr val="bg1"/>
                </a:solidFill>
                <a:latin typeface="Calibri" panose="020F0502020204030204" pitchFamily="34" charset="0"/>
                <a:cs typeface="Calibri" panose="020F0502020204030204" pitchFamily="34" charset="0"/>
              </a:rPr>
              <a:t>Civil Infrastructure Works</a:t>
            </a:r>
          </a:p>
        </p:txBody>
      </p:sp>
      <p:sp>
        <p:nvSpPr>
          <p:cNvPr id="29" name="Rectangle 26">
            <a:hlinkClick r:id="rId10" action="ppaction://hlinksldjump"/>
            <a:extLst>
              <a:ext uri="{FF2B5EF4-FFF2-40B4-BE49-F238E27FC236}">
                <a16:creationId xmlns:a16="http://schemas.microsoft.com/office/drawing/2014/main" id="{D4B3E000-8D29-894B-B18D-6CFA3D4BE6D1}"/>
              </a:ext>
            </a:extLst>
          </p:cNvPr>
          <p:cNvSpPr>
            <a:spLocks noChangeArrowheads="1"/>
          </p:cNvSpPr>
          <p:nvPr/>
        </p:nvSpPr>
        <p:spPr bwMode="auto">
          <a:xfrm>
            <a:off x="328624" y="8257691"/>
            <a:ext cx="1477049" cy="430887"/>
          </a:xfrm>
          <a:prstGeom prst="rect">
            <a:avLst/>
          </a:prstGeom>
          <a:noFill/>
          <a:ln>
            <a:noFill/>
          </a:ln>
          <a:effectLst>
            <a:outerShdw blurRad="889000" sx="102000" sy="102000" algn="ctr" rotWithShape="0">
              <a:schemeClr val="tx1">
                <a:alpha val="4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buClr>
                <a:schemeClr val="accent1"/>
              </a:buClr>
            </a:pPr>
            <a:r>
              <a:rPr lang="en-US" altLang="en-US" sz="2800" dirty="0">
                <a:solidFill>
                  <a:srgbClr val="8DC63F"/>
                </a:solidFill>
                <a:effectLst>
                  <a:outerShdw blurRad="50800" dist="38100" dir="5400000" algn="t" rotWithShape="0">
                    <a:prstClr val="black">
                      <a:alpha val="40000"/>
                    </a:prstClr>
                  </a:outerShdw>
                </a:effectLst>
                <a:cs typeface="Calibri" panose="020F0502020204030204" pitchFamily="34" charset="0"/>
              </a:rPr>
              <a:t>01.</a:t>
            </a:r>
          </a:p>
        </p:txBody>
      </p:sp>
      <p:sp>
        <p:nvSpPr>
          <p:cNvPr id="33" name="Rectangle 26">
            <a:extLst>
              <a:ext uri="{FF2B5EF4-FFF2-40B4-BE49-F238E27FC236}">
                <a16:creationId xmlns:a16="http://schemas.microsoft.com/office/drawing/2014/main" id="{0F50230A-46CE-6742-963C-7759B1D7B69E}"/>
              </a:ext>
            </a:extLst>
          </p:cNvPr>
          <p:cNvSpPr>
            <a:spLocks noChangeArrowheads="1"/>
          </p:cNvSpPr>
          <p:nvPr/>
        </p:nvSpPr>
        <p:spPr bwMode="auto">
          <a:xfrm>
            <a:off x="3065775" y="8257691"/>
            <a:ext cx="1477049" cy="430887"/>
          </a:xfrm>
          <a:prstGeom prst="rect">
            <a:avLst/>
          </a:prstGeom>
          <a:noFill/>
          <a:ln>
            <a:noFill/>
          </a:ln>
          <a:effectLst>
            <a:outerShdw blurRad="889000" sx="102000" sy="102000" algn="ctr" rotWithShape="0">
              <a:schemeClr val="tx1">
                <a:alpha val="4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buClr>
                <a:schemeClr val="accent1"/>
              </a:buClr>
            </a:pPr>
            <a:r>
              <a:rPr lang="en-US" altLang="en-US" sz="2800" dirty="0">
                <a:solidFill>
                  <a:srgbClr val="8DC63F"/>
                </a:solidFill>
                <a:effectLst>
                  <a:outerShdw blurRad="50800" dist="38100" dir="5400000" algn="t" rotWithShape="0">
                    <a:prstClr val="black">
                      <a:alpha val="40000"/>
                    </a:prstClr>
                  </a:outerShdw>
                </a:effectLst>
                <a:cs typeface="Calibri" panose="020F0502020204030204" pitchFamily="34" charset="0"/>
              </a:rPr>
              <a:t>02.</a:t>
            </a:r>
          </a:p>
        </p:txBody>
      </p:sp>
      <p:sp>
        <p:nvSpPr>
          <p:cNvPr id="34" name="Rectangle 26">
            <a:extLst>
              <a:ext uri="{FF2B5EF4-FFF2-40B4-BE49-F238E27FC236}">
                <a16:creationId xmlns:a16="http://schemas.microsoft.com/office/drawing/2014/main" id="{89E41601-C663-6348-B345-97DA493B3D85}"/>
              </a:ext>
            </a:extLst>
          </p:cNvPr>
          <p:cNvSpPr>
            <a:spLocks noChangeArrowheads="1"/>
          </p:cNvSpPr>
          <p:nvPr/>
        </p:nvSpPr>
        <p:spPr bwMode="auto">
          <a:xfrm>
            <a:off x="5772539" y="8257691"/>
            <a:ext cx="1477049" cy="430887"/>
          </a:xfrm>
          <a:prstGeom prst="rect">
            <a:avLst/>
          </a:prstGeom>
          <a:noFill/>
          <a:ln>
            <a:noFill/>
          </a:ln>
          <a:effectLst>
            <a:outerShdw blurRad="889000" sx="102000" sy="102000" algn="ctr" rotWithShape="0">
              <a:schemeClr val="tx1">
                <a:alpha val="4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buClr>
                <a:schemeClr val="accent1"/>
              </a:buClr>
            </a:pPr>
            <a:r>
              <a:rPr lang="en-US" altLang="en-US" sz="2800" dirty="0">
                <a:solidFill>
                  <a:srgbClr val="8DC63F"/>
                </a:solidFill>
                <a:effectLst>
                  <a:outerShdw blurRad="50800" dist="38100" dir="5400000" algn="t" rotWithShape="0">
                    <a:prstClr val="black">
                      <a:alpha val="40000"/>
                    </a:prstClr>
                  </a:outerShdw>
                </a:effectLst>
                <a:cs typeface="Calibri" panose="020F0502020204030204" pitchFamily="34" charset="0"/>
              </a:rPr>
              <a:t>03</a:t>
            </a:r>
            <a:r>
              <a:rPr lang="en-US" altLang="en-US" sz="2800" dirty="0">
                <a:solidFill>
                  <a:srgbClr val="8DC63F"/>
                </a:solidFill>
                <a:effectLst>
                  <a:outerShdw blurRad="990600" sx="85000" sy="85000" algn="ctr" rotWithShape="0">
                    <a:schemeClr val="tx1">
                      <a:lumMod val="50000"/>
                      <a:alpha val="40000"/>
                    </a:schemeClr>
                  </a:outerShdw>
                </a:effectLst>
                <a:cs typeface="Calibri" panose="020F0502020204030204" pitchFamily="34" charset="0"/>
              </a:rPr>
              <a:t>.</a:t>
            </a:r>
          </a:p>
        </p:txBody>
      </p:sp>
      <p:sp>
        <p:nvSpPr>
          <p:cNvPr id="35" name="Rectangle 26">
            <a:extLst>
              <a:ext uri="{FF2B5EF4-FFF2-40B4-BE49-F238E27FC236}">
                <a16:creationId xmlns:a16="http://schemas.microsoft.com/office/drawing/2014/main" id="{36099591-5739-4442-AD28-ADF28C6B2AEC}"/>
              </a:ext>
            </a:extLst>
          </p:cNvPr>
          <p:cNvSpPr>
            <a:spLocks noChangeArrowheads="1"/>
          </p:cNvSpPr>
          <p:nvPr/>
        </p:nvSpPr>
        <p:spPr bwMode="auto">
          <a:xfrm>
            <a:off x="8457418" y="8257691"/>
            <a:ext cx="1477049" cy="430887"/>
          </a:xfrm>
          <a:prstGeom prst="rect">
            <a:avLst/>
          </a:prstGeom>
          <a:noFill/>
          <a:ln>
            <a:noFill/>
          </a:ln>
          <a:effectLst>
            <a:outerShdw blurRad="889000" sx="102000" sy="102000" algn="ctr" rotWithShape="0">
              <a:schemeClr val="tx1">
                <a:alpha val="4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buClr>
                <a:schemeClr val="accent1"/>
              </a:buClr>
            </a:pPr>
            <a:r>
              <a:rPr lang="en-US" altLang="en-US" sz="2800" dirty="0">
                <a:solidFill>
                  <a:srgbClr val="8DC63F"/>
                </a:solidFill>
                <a:effectLst>
                  <a:outerShdw blurRad="50800" dist="38100" dir="5400000" algn="t" rotWithShape="0">
                    <a:prstClr val="black">
                      <a:alpha val="40000"/>
                    </a:prstClr>
                  </a:outerShdw>
                </a:effectLst>
                <a:cs typeface="Calibri" panose="020F0502020204030204" pitchFamily="34" charset="0"/>
              </a:rPr>
              <a:t>04.</a:t>
            </a:r>
          </a:p>
        </p:txBody>
      </p:sp>
      <p:sp>
        <p:nvSpPr>
          <p:cNvPr id="36" name="Rectangle 26">
            <a:extLst>
              <a:ext uri="{FF2B5EF4-FFF2-40B4-BE49-F238E27FC236}">
                <a16:creationId xmlns:a16="http://schemas.microsoft.com/office/drawing/2014/main" id="{DC348502-D423-5042-AC11-BFBDB9AE04EB}"/>
              </a:ext>
            </a:extLst>
          </p:cNvPr>
          <p:cNvSpPr>
            <a:spLocks noChangeArrowheads="1"/>
          </p:cNvSpPr>
          <p:nvPr/>
        </p:nvSpPr>
        <p:spPr bwMode="auto">
          <a:xfrm>
            <a:off x="11155681" y="8257691"/>
            <a:ext cx="1477049" cy="430887"/>
          </a:xfrm>
          <a:prstGeom prst="rect">
            <a:avLst/>
          </a:prstGeom>
          <a:noFill/>
          <a:ln>
            <a:noFill/>
          </a:ln>
          <a:effectLst>
            <a:outerShdw blurRad="889000" sx="102000" sy="102000" algn="ctr" rotWithShape="0">
              <a:schemeClr val="tx1">
                <a:alpha val="4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buClr>
                <a:schemeClr val="accent1"/>
              </a:buClr>
            </a:pPr>
            <a:r>
              <a:rPr lang="en-US" altLang="en-US" sz="2800" dirty="0">
                <a:solidFill>
                  <a:srgbClr val="8DC63F"/>
                </a:solidFill>
                <a:effectLst>
                  <a:outerShdw blurRad="50800" dist="38100" dir="5400000" algn="t" rotWithShape="0">
                    <a:prstClr val="black">
                      <a:alpha val="40000"/>
                    </a:prstClr>
                  </a:outerShdw>
                </a:effectLst>
                <a:cs typeface="Calibri" panose="020F0502020204030204" pitchFamily="34" charset="0"/>
              </a:rPr>
              <a:t>05.</a:t>
            </a:r>
          </a:p>
        </p:txBody>
      </p:sp>
      <p:sp>
        <p:nvSpPr>
          <p:cNvPr id="37" name="Rectangle 26">
            <a:extLst>
              <a:ext uri="{FF2B5EF4-FFF2-40B4-BE49-F238E27FC236}">
                <a16:creationId xmlns:a16="http://schemas.microsoft.com/office/drawing/2014/main" id="{90DD18D3-308C-F44A-B0A7-D4F5361C7639}"/>
              </a:ext>
            </a:extLst>
          </p:cNvPr>
          <p:cNvSpPr>
            <a:spLocks noChangeArrowheads="1"/>
          </p:cNvSpPr>
          <p:nvPr/>
        </p:nvSpPr>
        <p:spPr bwMode="auto">
          <a:xfrm>
            <a:off x="13862444" y="8257691"/>
            <a:ext cx="1477049" cy="430887"/>
          </a:xfrm>
          <a:prstGeom prst="rect">
            <a:avLst/>
          </a:prstGeom>
          <a:noFill/>
          <a:ln>
            <a:noFill/>
          </a:ln>
          <a:effectLst>
            <a:outerShdw blurRad="889000" sx="102000" sy="102000" algn="ctr" rotWithShape="0">
              <a:schemeClr val="tx1">
                <a:alpha val="4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buClr>
                <a:schemeClr val="accent1"/>
              </a:buClr>
            </a:pPr>
            <a:r>
              <a:rPr lang="en-US" altLang="en-US" sz="2800" dirty="0">
                <a:solidFill>
                  <a:srgbClr val="8DC63F"/>
                </a:solidFill>
                <a:effectLst>
                  <a:outerShdw blurRad="50800" dist="38100" dir="5400000" algn="t" rotWithShape="0">
                    <a:prstClr val="black">
                      <a:alpha val="40000"/>
                    </a:prstClr>
                  </a:outerShdw>
                </a:effectLst>
                <a:cs typeface="Calibri" panose="020F0502020204030204" pitchFamily="34" charset="0"/>
              </a:rPr>
              <a:t>06.</a:t>
            </a:r>
          </a:p>
        </p:txBody>
      </p:sp>
      <p:sp>
        <p:nvSpPr>
          <p:cNvPr id="5" name="TextBox 4">
            <a:extLst>
              <a:ext uri="{FF2B5EF4-FFF2-40B4-BE49-F238E27FC236}">
                <a16:creationId xmlns:a16="http://schemas.microsoft.com/office/drawing/2014/main" id="{BD65E82F-206B-9B4E-A9B2-3E146F25CB4E}"/>
              </a:ext>
            </a:extLst>
          </p:cNvPr>
          <p:cNvSpPr txBox="1"/>
          <p:nvPr/>
        </p:nvSpPr>
        <p:spPr>
          <a:xfrm>
            <a:off x="1322962" y="-1833396"/>
            <a:ext cx="184731" cy="461665"/>
          </a:xfrm>
          <a:prstGeom prst="rect">
            <a:avLst/>
          </a:prstGeom>
          <a:noFill/>
        </p:spPr>
        <p:txBody>
          <a:bodyPr wrap="none" rtlCol="0">
            <a:spAutoFit/>
          </a:bodyPr>
          <a:lstStyle/>
          <a:p>
            <a:endParaRPr lang="en-US"/>
          </a:p>
        </p:txBody>
      </p:sp>
      <p:cxnSp>
        <p:nvCxnSpPr>
          <p:cNvPr id="50" name="Straight Connector 49">
            <a:hlinkClick r:id="rId10" action="ppaction://hlinksldjump"/>
            <a:extLst>
              <a:ext uri="{FF2B5EF4-FFF2-40B4-BE49-F238E27FC236}">
                <a16:creationId xmlns:a16="http://schemas.microsoft.com/office/drawing/2014/main" id="{7C6F722E-CA22-B647-915B-7A77D40ECB91}"/>
              </a:ext>
            </a:extLst>
          </p:cNvPr>
          <p:cNvCxnSpPr>
            <a:cxnSpLocks/>
          </p:cNvCxnSpPr>
          <p:nvPr/>
        </p:nvCxnSpPr>
        <p:spPr>
          <a:xfrm>
            <a:off x="74927" y="4063445"/>
            <a:ext cx="2560888" cy="5292"/>
          </a:xfrm>
          <a:prstGeom prst="line">
            <a:avLst/>
          </a:prstGeom>
          <a:ln w="76200">
            <a:solidFill>
              <a:srgbClr val="F0F0F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6422136-FBEA-EA4C-AC5F-90740BB4BCDB}"/>
              </a:ext>
            </a:extLst>
          </p:cNvPr>
          <p:cNvCxnSpPr>
            <a:cxnSpLocks/>
          </p:cNvCxnSpPr>
          <p:nvPr/>
        </p:nvCxnSpPr>
        <p:spPr>
          <a:xfrm>
            <a:off x="2784296" y="4063445"/>
            <a:ext cx="2560888" cy="5292"/>
          </a:xfrm>
          <a:prstGeom prst="line">
            <a:avLst/>
          </a:prstGeom>
          <a:ln w="76200">
            <a:solidFill>
              <a:srgbClr val="F0F0F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4B82236-3224-9C4A-BCA1-5D9EB9B9934B}"/>
              </a:ext>
            </a:extLst>
          </p:cNvPr>
          <p:cNvCxnSpPr>
            <a:cxnSpLocks/>
          </p:cNvCxnSpPr>
          <p:nvPr/>
        </p:nvCxnSpPr>
        <p:spPr>
          <a:xfrm>
            <a:off x="5493665" y="4063445"/>
            <a:ext cx="2560888" cy="5292"/>
          </a:xfrm>
          <a:prstGeom prst="line">
            <a:avLst/>
          </a:prstGeom>
          <a:ln w="76200">
            <a:solidFill>
              <a:srgbClr val="F0F0F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351319D-BB0B-8B43-89C0-48218621E930}"/>
              </a:ext>
            </a:extLst>
          </p:cNvPr>
          <p:cNvCxnSpPr>
            <a:cxnSpLocks/>
          </p:cNvCxnSpPr>
          <p:nvPr/>
        </p:nvCxnSpPr>
        <p:spPr>
          <a:xfrm>
            <a:off x="8203034" y="4063445"/>
            <a:ext cx="2560888" cy="5292"/>
          </a:xfrm>
          <a:prstGeom prst="line">
            <a:avLst/>
          </a:prstGeom>
          <a:ln w="76200">
            <a:solidFill>
              <a:srgbClr val="F0F0F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8D56862-B32F-4348-939D-0D2E33CC40A3}"/>
              </a:ext>
            </a:extLst>
          </p:cNvPr>
          <p:cNvCxnSpPr>
            <a:cxnSpLocks/>
          </p:cNvCxnSpPr>
          <p:nvPr/>
        </p:nvCxnSpPr>
        <p:spPr>
          <a:xfrm>
            <a:off x="10912403" y="4063445"/>
            <a:ext cx="2560888" cy="5292"/>
          </a:xfrm>
          <a:prstGeom prst="line">
            <a:avLst/>
          </a:prstGeom>
          <a:ln w="76200">
            <a:solidFill>
              <a:srgbClr val="F0F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2C8B4A8-CE9A-9245-AF03-152D091F15BD}"/>
              </a:ext>
            </a:extLst>
          </p:cNvPr>
          <p:cNvCxnSpPr>
            <a:cxnSpLocks/>
          </p:cNvCxnSpPr>
          <p:nvPr/>
        </p:nvCxnSpPr>
        <p:spPr>
          <a:xfrm>
            <a:off x="13621772" y="4063445"/>
            <a:ext cx="2560888" cy="5292"/>
          </a:xfrm>
          <a:prstGeom prst="line">
            <a:avLst/>
          </a:prstGeom>
          <a:ln w="76200">
            <a:solidFill>
              <a:srgbClr val="F0F0F0"/>
            </a:solidFill>
          </a:ln>
        </p:spPr>
        <p:style>
          <a:lnRef idx="1">
            <a:schemeClr val="accent1"/>
          </a:lnRef>
          <a:fillRef idx="0">
            <a:schemeClr val="accent1"/>
          </a:fillRef>
          <a:effectRef idx="0">
            <a:schemeClr val="accent1"/>
          </a:effectRef>
          <a:fontRef idx="minor">
            <a:schemeClr val="tx1"/>
          </a:fontRef>
        </p:style>
      </p:cxnSp>
      <p:sp>
        <p:nvSpPr>
          <p:cNvPr id="61" name="CuadroTexto 78">
            <a:extLst>
              <a:ext uri="{FF2B5EF4-FFF2-40B4-BE49-F238E27FC236}">
                <a16:creationId xmlns:a16="http://schemas.microsoft.com/office/drawing/2014/main" id="{71E5C685-59AD-3B40-A5A0-82F249ED5740}"/>
              </a:ext>
            </a:extLst>
          </p:cNvPr>
          <p:cNvSpPr txBox="1"/>
          <p:nvPr/>
        </p:nvSpPr>
        <p:spPr>
          <a:xfrm>
            <a:off x="485719" y="425668"/>
            <a:ext cx="7939824" cy="830997"/>
          </a:xfrm>
          <a:prstGeom prst="rect">
            <a:avLst/>
          </a:prstGeom>
          <a:noFill/>
        </p:spPr>
        <p:txBody>
          <a:bodyPr wrap="square" rtlCol="0">
            <a:spAutoFit/>
          </a:bodyPr>
          <a:lstStyle/>
          <a:p>
            <a:pPr>
              <a:defRPr/>
            </a:pPr>
            <a:r>
              <a:rPr lang="es-ES_tradnl" altLang="en-US" sz="4800" b="1" dirty="0" err="1">
                <a:solidFill>
                  <a:srgbClr val="8DC63F"/>
                </a:solidFill>
              </a:rPr>
              <a:t>Market</a:t>
            </a:r>
            <a:r>
              <a:rPr lang="es-ES_tradnl" altLang="en-US" sz="4800" b="1" dirty="0">
                <a:solidFill>
                  <a:srgbClr val="8DC63F"/>
                </a:solidFill>
              </a:rPr>
              <a:t> </a:t>
            </a:r>
            <a:r>
              <a:rPr lang="es-ES_tradnl" altLang="en-US" sz="4800" b="1" dirty="0" err="1">
                <a:solidFill>
                  <a:srgbClr val="8DC63F"/>
                </a:solidFill>
              </a:rPr>
              <a:t>segments</a:t>
            </a:r>
            <a:r>
              <a:rPr lang="es-ES_tradnl" altLang="en-US" sz="4800" b="1" dirty="0">
                <a:solidFill>
                  <a:srgbClr val="8DC63F"/>
                </a:solidFill>
              </a:rPr>
              <a:t> </a:t>
            </a:r>
            <a:endParaRPr lang="es-ES_tradnl" altLang="en-US" sz="4800" dirty="0">
              <a:solidFill>
                <a:srgbClr val="8DC63F"/>
              </a:solidFill>
            </a:endParaRPr>
          </a:p>
        </p:txBody>
      </p:sp>
      <p:sp>
        <p:nvSpPr>
          <p:cNvPr id="31" name="CuadroTexto 78">
            <a:extLst>
              <a:ext uri="{FF2B5EF4-FFF2-40B4-BE49-F238E27FC236}">
                <a16:creationId xmlns:a16="http://schemas.microsoft.com/office/drawing/2014/main" id="{82F31116-27D0-D943-BDF9-E15349339A58}"/>
              </a:ext>
            </a:extLst>
          </p:cNvPr>
          <p:cNvSpPr txBox="1"/>
          <p:nvPr/>
        </p:nvSpPr>
        <p:spPr>
          <a:xfrm>
            <a:off x="812983" y="1276452"/>
            <a:ext cx="7939824" cy="369332"/>
          </a:xfrm>
          <a:prstGeom prst="rect">
            <a:avLst/>
          </a:prstGeom>
          <a:noFill/>
        </p:spPr>
        <p:txBody>
          <a:bodyPr wrap="square" rtlCol="0">
            <a:spAutoFit/>
          </a:bodyPr>
          <a:lstStyle/>
          <a:p>
            <a:pPr>
              <a:defRPr/>
            </a:pPr>
            <a:r>
              <a:rPr lang="en-US" altLang="en-US" sz="1800" dirty="0">
                <a:solidFill>
                  <a:schemeClr val="bg1"/>
                </a:solidFill>
              </a:rPr>
              <a:t>Click on the market segments for more information</a:t>
            </a:r>
            <a:endParaRPr lang="es-ES_tradnl" altLang="en-US" sz="1800" dirty="0">
              <a:solidFill>
                <a:schemeClr val="bg1"/>
              </a:solidFill>
            </a:endParaRPr>
          </a:p>
        </p:txBody>
      </p:sp>
      <p:pic>
        <p:nvPicPr>
          <p:cNvPr id="2" name="Picture 1">
            <a:extLst>
              <a:ext uri="{FF2B5EF4-FFF2-40B4-BE49-F238E27FC236}">
                <a16:creationId xmlns:a16="http://schemas.microsoft.com/office/drawing/2014/main" id="{1CAA4D0C-9C25-794D-BE1D-49D6F51F460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03051" y="-659295"/>
            <a:ext cx="272067" cy="272067"/>
          </a:xfrm>
          <a:prstGeom prst="rect">
            <a:avLst/>
          </a:prstGeom>
        </p:spPr>
      </p:pic>
      <p:pic>
        <p:nvPicPr>
          <p:cNvPr id="4" name="Picture 3">
            <a:extLst>
              <a:ext uri="{FF2B5EF4-FFF2-40B4-BE49-F238E27FC236}">
                <a16:creationId xmlns:a16="http://schemas.microsoft.com/office/drawing/2014/main" id="{C7E8B178-4230-5F4F-A0E1-D8B637AC6E5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2946" y="1256665"/>
            <a:ext cx="272067" cy="272067"/>
          </a:xfrm>
          <a:prstGeom prst="rect">
            <a:avLst/>
          </a:prstGeom>
        </p:spPr>
      </p:pic>
      <p:sp>
        <p:nvSpPr>
          <p:cNvPr id="11" name="Rectangle 10">
            <a:hlinkClick r:id="rId13" action="ppaction://hlinksldjump"/>
            <a:extLst>
              <a:ext uri="{FF2B5EF4-FFF2-40B4-BE49-F238E27FC236}">
                <a16:creationId xmlns:a16="http://schemas.microsoft.com/office/drawing/2014/main" id="{4FFF1404-DEC7-CD41-8E00-8FEC811E0E89}"/>
              </a:ext>
            </a:extLst>
          </p:cNvPr>
          <p:cNvSpPr/>
          <p:nvPr/>
        </p:nvSpPr>
        <p:spPr>
          <a:xfrm>
            <a:off x="5415075" y="2247900"/>
            <a:ext cx="2702197" cy="689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14" action="ppaction://hlinksldjump"/>
            <a:extLst>
              <a:ext uri="{FF2B5EF4-FFF2-40B4-BE49-F238E27FC236}">
                <a16:creationId xmlns:a16="http://schemas.microsoft.com/office/drawing/2014/main" id="{38F2723A-0D66-5144-9C74-56FC42B14043}"/>
              </a:ext>
            </a:extLst>
          </p:cNvPr>
          <p:cNvSpPr/>
          <p:nvPr/>
        </p:nvSpPr>
        <p:spPr>
          <a:xfrm flipV="1">
            <a:off x="8128794" y="9138827"/>
            <a:ext cx="2725244" cy="238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5" action="ppaction://hlinksldjump"/>
            <a:extLst>
              <a:ext uri="{FF2B5EF4-FFF2-40B4-BE49-F238E27FC236}">
                <a16:creationId xmlns:a16="http://schemas.microsoft.com/office/drawing/2014/main" id="{1298625D-D2AF-A94F-BB11-A8C12C8984B2}"/>
              </a:ext>
            </a:extLst>
          </p:cNvPr>
          <p:cNvSpPr/>
          <p:nvPr/>
        </p:nvSpPr>
        <p:spPr>
          <a:xfrm>
            <a:off x="13604868" y="2258646"/>
            <a:ext cx="2649379" cy="6885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0" action="ppaction://hlinksldjump"/>
            <a:extLst>
              <a:ext uri="{FF2B5EF4-FFF2-40B4-BE49-F238E27FC236}">
                <a16:creationId xmlns:a16="http://schemas.microsoft.com/office/drawing/2014/main" id="{B606A116-F0F6-7A4C-92AF-1238C8199F0C}"/>
              </a:ext>
            </a:extLst>
          </p:cNvPr>
          <p:cNvSpPr/>
          <p:nvPr/>
        </p:nvSpPr>
        <p:spPr>
          <a:xfrm>
            <a:off x="-10428" y="2247898"/>
            <a:ext cx="2709664" cy="68961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0">
            <a:hlinkClick r:id="rId16" action="ppaction://hlinksldjump"/>
            <a:extLst>
              <a:ext uri="{FF2B5EF4-FFF2-40B4-BE49-F238E27FC236}">
                <a16:creationId xmlns:a16="http://schemas.microsoft.com/office/drawing/2014/main" id="{5638855B-3949-B441-A953-EAC99787A494}"/>
              </a:ext>
            </a:extLst>
          </p:cNvPr>
          <p:cNvSpPr/>
          <p:nvPr/>
        </p:nvSpPr>
        <p:spPr>
          <a:xfrm>
            <a:off x="2722669" y="2247900"/>
            <a:ext cx="2692404" cy="689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10">
            <a:hlinkClick r:id="rId14" action="ppaction://hlinksldjump"/>
            <a:extLst>
              <a:ext uri="{FF2B5EF4-FFF2-40B4-BE49-F238E27FC236}">
                <a16:creationId xmlns:a16="http://schemas.microsoft.com/office/drawing/2014/main" id="{3C31E47B-FC2C-744E-A75F-0F2D473A6AEF}"/>
              </a:ext>
            </a:extLst>
          </p:cNvPr>
          <p:cNvSpPr/>
          <p:nvPr/>
        </p:nvSpPr>
        <p:spPr>
          <a:xfrm>
            <a:off x="8140317" y="2247900"/>
            <a:ext cx="2702197" cy="689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10">
            <a:hlinkClick r:id="rId17" action="ppaction://hlinksldjump"/>
            <a:extLst>
              <a:ext uri="{FF2B5EF4-FFF2-40B4-BE49-F238E27FC236}">
                <a16:creationId xmlns:a16="http://schemas.microsoft.com/office/drawing/2014/main" id="{86938CCD-972F-4F4B-BFFD-35CADD4DFAD3}"/>
              </a:ext>
            </a:extLst>
          </p:cNvPr>
          <p:cNvSpPr/>
          <p:nvPr/>
        </p:nvSpPr>
        <p:spPr>
          <a:xfrm>
            <a:off x="10874269" y="2247900"/>
            <a:ext cx="2702197" cy="689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DCA60F64-223E-454B-B868-303D82D8603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3673622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BD6FFA52-4710-F64F-B389-45A5DA17DD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9794"/>
            <a:ext cx="16255999" cy="9233601"/>
          </a:xfrm>
          <a:prstGeom prst="rect">
            <a:avLst/>
          </a:prstGeom>
        </p:spPr>
      </p:pic>
      <p:sp>
        <p:nvSpPr>
          <p:cNvPr id="73" name="Rectángulo 30">
            <a:extLst>
              <a:ext uri="{FF2B5EF4-FFF2-40B4-BE49-F238E27FC236}">
                <a16:creationId xmlns:a16="http://schemas.microsoft.com/office/drawing/2014/main" id="{A5D74415-794D-E649-A9BA-F2F5555CEB79}"/>
              </a:ext>
            </a:extLst>
          </p:cNvPr>
          <p:cNvSpPr/>
          <p:nvPr/>
        </p:nvSpPr>
        <p:spPr>
          <a:xfrm>
            <a:off x="-44507" y="-84143"/>
            <a:ext cx="16439912" cy="9228143"/>
          </a:xfrm>
          <a:prstGeom prst="rect">
            <a:avLst/>
          </a:prstGeom>
          <a:solidFill>
            <a:schemeClr val="accent5">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8" name="Oval 47">
            <a:extLst>
              <a:ext uri="{FF2B5EF4-FFF2-40B4-BE49-F238E27FC236}">
                <a16:creationId xmlns:a16="http://schemas.microsoft.com/office/drawing/2014/main" id="{5BBFC742-4892-0E49-8A4F-741230A072F9}"/>
              </a:ext>
            </a:extLst>
          </p:cNvPr>
          <p:cNvSpPr/>
          <p:nvPr/>
        </p:nvSpPr>
        <p:spPr>
          <a:xfrm>
            <a:off x="971463" y="2526886"/>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9FDFF65A-8CCF-5947-8980-991DD28D1C55}"/>
              </a:ext>
            </a:extLst>
          </p:cNvPr>
          <p:cNvSpPr/>
          <p:nvPr/>
        </p:nvSpPr>
        <p:spPr>
          <a:xfrm>
            <a:off x="985905" y="5449813"/>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Conector recto 36">
            <a:extLst>
              <a:ext uri="{FF2B5EF4-FFF2-40B4-BE49-F238E27FC236}">
                <a16:creationId xmlns:a16="http://schemas.microsoft.com/office/drawing/2014/main" id="{3F7D634B-A575-EC4E-AB1C-2269357C68B9}"/>
              </a:ext>
            </a:extLst>
          </p:cNvPr>
          <p:cNvCxnSpPr>
            <a:cxnSpLocks/>
          </p:cNvCxnSpPr>
          <p:nvPr/>
        </p:nvCxnSpPr>
        <p:spPr>
          <a:xfrm>
            <a:off x="961028" y="5205279"/>
            <a:ext cx="2625118"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Conector recto 36">
            <a:extLst>
              <a:ext uri="{FF2B5EF4-FFF2-40B4-BE49-F238E27FC236}">
                <a16:creationId xmlns:a16="http://schemas.microsoft.com/office/drawing/2014/main" id="{24A2A3D9-E591-6443-9D75-2BDE72016FE4}"/>
              </a:ext>
            </a:extLst>
          </p:cNvPr>
          <p:cNvCxnSpPr>
            <a:cxnSpLocks/>
          </p:cNvCxnSpPr>
          <p:nvPr/>
        </p:nvCxnSpPr>
        <p:spPr>
          <a:xfrm>
            <a:off x="1020451" y="8128206"/>
            <a:ext cx="2625118"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EA669A-819F-EE41-A4C1-F39AFB59F9CF}"/>
              </a:ext>
            </a:extLst>
          </p:cNvPr>
          <p:cNvSpPr/>
          <p:nvPr/>
        </p:nvSpPr>
        <p:spPr>
          <a:xfrm>
            <a:off x="932251" y="4007772"/>
            <a:ext cx="2332139" cy="738664"/>
          </a:xfrm>
          <a:prstGeom prst="rect">
            <a:avLst/>
          </a:prstGeom>
        </p:spPr>
        <p:txBody>
          <a:bodyPr wrap="square">
            <a:spAutoFit/>
          </a:bodyPr>
          <a:lstStyle/>
          <a:p>
            <a:pPr marL="0" lvl="1" defTabSz="914400">
              <a:spcBef>
                <a:spcPts val="600"/>
              </a:spcBef>
              <a:spcAft>
                <a:spcPts val="600"/>
              </a:spcAft>
              <a:buClr>
                <a:schemeClr val="accent1"/>
              </a:buClr>
            </a:pPr>
            <a:r>
              <a:rPr lang="en-US" altLang="en-US" sz="2100" b="1" dirty="0">
                <a:solidFill>
                  <a:schemeClr val="bg1"/>
                </a:solidFill>
                <a:cs typeface="Calibri" panose="020F0502020204030204" pitchFamily="34" charset="0"/>
              </a:rPr>
              <a:t>Open cycle </a:t>
            </a:r>
            <a:br>
              <a:rPr lang="en-US" altLang="en-US" sz="2100" b="1" dirty="0">
                <a:solidFill>
                  <a:schemeClr val="bg1"/>
                </a:solidFill>
                <a:cs typeface="Calibri" panose="020F0502020204030204" pitchFamily="34" charset="0"/>
              </a:rPr>
            </a:br>
            <a:r>
              <a:rPr lang="en-US" altLang="en-US" sz="2100" b="1" dirty="0">
                <a:solidFill>
                  <a:schemeClr val="bg1"/>
                </a:solidFill>
                <a:cs typeface="Calibri" panose="020F0502020204030204" pitchFamily="34" charset="0"/>
              </a:rPr>
              <a:t>power plants</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59" name="Rectangle 58">
            <a:extLst>
              <a:ext uri="{FF2B5EF4-FFF2-40B4-BE49-F238E27FC236}">
                <a16:creationId xmlns:a16="http://schemas.microsoft.com/office/drawing/2014/main" id="{D243582F-C70A-2D42-8306-85A8C9F36E33}"/>
              </a:ext>
            </a:extLst>
          </p:cNvPr>
          <p:cNvSpPr/>
          <p:nvPr/>
        </p:nvSpPr>
        <p:spPr>
          <a:xfrm>
            <a:off x="971463" y="6930699"/>
            <a:ext cx="2674106" cy="738664"/>
          </a:xfrm>
          <a:prstGeom prst="rect">
            <a:avLst/>
          </a:prstGeom>
        </p:spPr>
        <p:txBody>
          <a:bodyPr wrap="square">
            <a:spAutoFit/>
          </a:bodyPr>
          <a:lstStyle/>
          <a:p>
            <a:pPr marL="0" lvl="1" defTabSz="914400">
              <a:spcBef>
                <a:spcPts val="600"/>
              </a:spcBef>
              <a:spcAft>
                <a:spcPts val="600"/>
              </a:spcAft>
              <a:buClr>
                <a:schemeClr val="accent1"/>
              </a:buClr>
            </a:pPr>
            <a:r>
              <a:rPr lang="en-US" altLang="en-US" sz="2100" b="1" dirty="0">
                <a:solidFill>
                  <a:schemeClr val="bg1"/>
                </a:solidFill>
                <a:cs typeface="Calibri" panose="020F0502020204030204" pitchFamily="34" charset="0"/>
              </a:rPr>
              <a:t>Cogeneration </a:t>
            </a:r>
            <a:br>
              <a:rPr lang="en-US" altLang="en-US" sz="2100" b="1" dirty="0">
                <a:solidFill>
                  <a:schemeClr val="bg1"/>
                </a:solidFill>
                <a:cs typeface="Calibri" panose="020F0502020204030204" pitchFamily="34" charset="0"/>
              </a:rPr>
            </a:br>
            <a:r>
              <a:rPr lang="en-US" altLang="en-US" sz="2100" b="1" dirty="0">
                <a:solidFill>
                  <a:schemeClr val="bg1"/>
                </a:solidFill>
                <a:cs typeface="Calibri" panose="020F0502020204030204" pitchFamily="34" charset="0"/>
              </a:rPr>
              <a:t>plants</a:t>
            </a:r>
          </a:p>
        </p:txBody>
      </p:sp>
      <p:sp>
        <p:nvSpPr>
          <p:cNvPr id="49" name="Rectangle 48">
            <a:extLst>
              <a:ext uri="{FF2B5EF4-FFF2-40B4-BE49-F238E27FC236}">
                <a16:creationId xmlns:a16="http://schemas.microsoft.com/office/drawing/2014/main" id="{BD3C2FA7-FAB6-4444-B083-268E44D08DCB}"/>
              </a:ext>
            </a:extLst>
          </p:cNvPr>
          <p:cNvSpPr/>
          <p:nvPr/>
        </p:nvSpPr>
        <p:spPr>
          <a:xfrm>
            <a:off x="0" y="-89794"/>
            <a:ext cx="16256000" cy="2391904"/>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adroTexto 1">
            <a:extLst>
              <a:ext uri="{FF2B5EF4-FFF2-40B4-BE49-F238E27FC236}">
                <a16:creationId xmlns:a16="http://schemas.microsoft.com/office/drawing/2014/main" id="{2D526706-6D91-8343-A975-9594BA44B18C}"/>
              </a:ext>
            </a:extLst>
          </p:cNvPr>
          <p:cNvSpPr txBox="1"/>
          <p:nvPr/>
        </p:nvSpPr>
        <p:spPr>
          <a:xfrm>
            <a:off x="713366" y="478080"/>
            <a:ext cx="7392186" cy="830997"/>
          </a:xfrm>
          <a:prstGeom prst="rect">
            <a:avLst/>
          </a:prstGeom>
          <a:noFill/>
        </p:spPr>
        <p:txBody>
          <a:bodyPr wrap="square" rtlCol="0">
            <a:spAutoFit/>
          </a:bodyPr>
          <a:lstStyle/>
          <a:p>
            <a:pPr defTabSz="1219170">
              <a:buClr>
                <a:schemeClr val="accent1"/>
              </a:buClr>
            </a:pPr>
            <a:r>
              <a:rPr lang="es-ES_tradnl" sz="4800" dirty="0">
                <a:solidFill>
                  <a:srgbClr val="8DC63F"/>
                </a:solidFill>
                <a:latin typeface="Calibri" panose="020F0502020204030204" pitchFamily="34" charset="0"/>
                <a:ea typeface="Univers" charset="0"/>
                <a:cs typeface="Calibri" panose="020F0502020204030204" pitchFamily="34" charset="0"/>
              </a:rPr>
              <a:t>1/</a:t>
            </a:r>
            <a:r>
              <a:rPr lang="en-US" altLang="en-US" sz="4800" b="1" dirty="0" err="1">
                <a:solidFill>
                  <a:schemeClr val="bg1"/>
                </a:solidFill>
                <a:cs typeface="Calibri" panose="020F0502020204030204" pitchFamily="34" charset="0"/>
              </a:rPr>
              <a:t>Energ</a:t>
            </a:r>
            <a:r>
              <a:rPr lang="es-ES" altLang="en-US" sz="4800" b="1" dirty="0">
                <a:solidFill>
                  <a:schemeClr val="bg1"/>
                </a:solidFill>
                <a:cs typeface="Calibri" panose="020F0502020204030204" pitchFamily="34" charset="0"/>
              </a:rPr>
              <a:t>y</a:t>
            </a:r>
            <a:endParaRPr lang="en-US" altLang="en-US" sz="4800" b="1" dirty="0">
              <a:solidFill>
                <a:schemeClr val="bg1"/>
              </a:solidFill>
              <a:cs typeface="Calibri" panose="020F0502020204030204" pitchFamily="34" charset="0"/>
            </a:endParaRPr>
          </a:p>
        </p:txBody>
      </p:sp>
      <p:sp>
        <p:nvSpPr>
          <p:cNvPr id="75" name="Rectangle 74">
            <a:extLst>
              <a:ext uri="{FF2B5EF4-FFF2-40B4-BE49-F238E27FC236}">
                <a16:creationId xmlns:a16="http://schemas.microsoft.com/office/drawing/2014/main" id="{1FE178C1-C3AD-694C-83B4-F936A3C4293F}"/>
              </a:ext>
            </a:extLst>
          </p:cNvPr>
          <p:cNvSpPr/>
          <p:nvPr/>
        </p:nvSpPr>
        <p:spPr>
          <a:xfrm>
            <a:off x="770531" y="1630787"/>
            <a:ext cx="3357731" cy="523220"/>
          </a:xfrm>
          <a:prstGeom prst="rect">
            <a:avLst/>
          </a:prstGeom>
        </p:spPr>
        <p:txBody>
          <a:bodyPr wrap="square">
            <a:spAutoFit/>
          </a:bodyPr>
          <a:lstStyle/>
          <a:p>
            <a:r>
              <a:rPr lang="en-US" altLang="en-US" sz="2800" b="1" dirty="0">
                <a:solidFill>
                  <a:srgbClr val="8DC63F"/>
                </a:solidFill>
                <a:latin typeface="Calibri" panose="020F0502020204030204" pitchFamily="34" charset="0"/>
                <a:cs typeface="Calibri" panose="020F0502020204030204" pitchFamily="34" charset="0"/>
              </a:rPr>
              <a:t>GENERATION</a:t>
            </a:r>
          </a:p>
        </p:txBody>
      </p:sp>
      <p:grpSp>
        <p:nvGrpSpPr>
          <p:cNvPr id="7" name="Group 6">
            <a:extLst>
              <a:ext uri="{FF2B5EF4-FFF2-40B4-BE49-F238E27FC236}">
                <a16:creationId xmlns:a16="http://schemas.microsoft.com/office/drawing/2014/main" id="{0F60E2B1-3F38-624F-8EF7-28DB017985B4}"/>
              </a:ext>
            </a:extLst>
          </p:cNvPr>
          <p:cNvGrpSpPr/>
          <p:nvPr/>
        </p:nvGrpSpPr>
        <p:grpSpPr>
          <a:xfrm>
            <a:off x="3869910" y="5450808"/>
            <a:ext cx="2677120" cy="2678393"/>
            <a:chOff x="775310" y="5450808"/>
            <a:chExt cx="2677120" cy="2678393"/>
          </a:xfrm>
        </p:grpSpPr>
        <p:sp>
          <p:nvSpPr>
            <p:cNvPr id="52" name="Oval 51">
              <a:extLst>
                <a:ext uri="{FF2B5EF4-FFF2-40B4-BE49-F238E27FC236}">
                  <a16:creationId xmlns:a16="http://schemas.microsoft.com/office/drawing/2014/main" id="{9011CDA2-CA66-A447-A2B5-5AD1D07E405F}"/>
                </a:ext>
              </a:extLst>
            </p:cNvPr>
            <p:cNvSpPr/>
            <p:nvPr/>
          </p:nvSpPr>
          <p:spPr>
            <a:xfrm>
              <a:off x="788224" y="5450808"/>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Conector recto 36">
              <a:extLst>
                <a:ext uri="{FF2B5EF4-FFF2-40B4-BE49-F238E27FC236}">
                  <a16:creationId xmlns:a16="http://schemas.microsoft.com/office/drawing/2014/main" id="{1A921105-3F6E-4947-8FCA-A4C612233B46}"/>
                </a:ext>
              </a:extLst>
            </p:cNvPr>
            <p:cNvCxnSpPr>
              <a:cxnSpLocks/>
            </p:cNvCxnSpPr>
            <p:nvPr/>
          </p:nvCxnSpPr>
          <p:spPr>
            <a:xfrm>
              <a:off x="827312" y="8129201"/>
              <a:ext cx="2625118"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C0E35DA8-2A0F-2C4E-A925-2C86EE61A114}"/>
                </a:ext>
              </a:extLst>
            </p:cNvPr>
            <p:cNvSpPr/>
            <p:nvPr/>
          </p:nvSpPr>
          <p:spPr>
            <a:xfrm>
              <a:off x="775310" y="6931694"/>
              <a:ext cx="2674106" cy="738664"/>
            </a:xfrm>
            <a:prstGeom prst="rect">
              <a:avLst/>
            </a:prstGeom>
          </p:spPr>
          <p:txBody>
            <a:bodyPr wrap="square">
              <a:spAutoFit/>
            </a:bodyPr>
            <a:lstStyle/>
            <a:p>
              <a:pPr marL="0" lvl="1" defTabSz="914400">
                <a:spcBef>
                  <a:spcPts val="600"/>
                </a:spcBef>
                <a:spcAft>
                  <a:spcPts val="600"/>
                </a:spcAft>
                <a:buClr>
                  <a:schemeClr val="accent1"/>
                </a:buClr>
              </a:pPr>
              <a:r>
                <a:rPr lang="en-US" altLang="en-US" sz="2100" b="1" dirty="0">
                  <a:solidFill>
                    <a:schemeClr val="bg1"/>
                  </a:solidFill>
                  <a:cs typeface="Calibri" panose="020F0502020204030204" pitchFamily="34" charset="0"/>
                </a:rPr>
                <a:t>Nuclear </a:t>
              </a:r>
              <a:br>
                <a:rPr lang="en-US" altLang="en-US" sz="2100" b="1" dirty="0">
                  <a:solidFill>
                    <a:schemeClr val="bg1"/>
                  </a:solidFill>
                  <a:cs typeface="Calibri" panose="020F0502020204030204" pitchFamily="34" charset="0"/>
                </a:rPr>
              </a:br>
              <a:r>
                <a:rPr lang="en-US" altLang="en-US" sz="2100" b="1" dirty="0">
                  <a:solidFill>
                    <a:schemeClr val="bg1"/>
                  </a:solidFill>
                  <a:cs typeface="Calibri" panose="020F0502020204030204" pitchFamily="34" charset="0"/>
                </a:rPr>
                <a:t>facilities</a:t>
              </a:r>
            </a:p>
          </p:txBody>
        </p:sp>
        <p:pic>
          <p:nvPicPr>
            <p:cNvPr id="14" name="Picture 13">
              <a:extLst>
                <a:ext uri="{FF2B5EF4-FFF2-40B4-BE49-F238E27FC236}">
                  <a16:creationId xmlns:a16="http://schemas.microsoft.com/office/drawing/2014/main" id="{0721E2D4-E40A-A147-91C2-68B7E5DC67E3}"/>
                </a:ext>
              </a:extLst>
            </p:cNvPr>
            <p:cNvPicPr>
              <a:picLocks noChangeAspect="1"/>
            </p:cNvPicPr>
            <p:nvPr/>
          </p:nvPicPr>
          <p:blipFill>
            <a:blip r:embed="rId4"/>
            <a:stretch>
              <a:fillRect/>
            </a:stretch>
          </p:blipFill>
          <p:spPr>
            <a:xfrm>
              <a:off x="1008571" y="5739855"/>
              <a:ext cx="898840" cy="797085"/>
            </a:xfrm>
            <a:prstGeom prst="rect">
              <a:avLst/>
            </a:prstGeom>
          </p:spPr>
        </p:pic>
      </p:grpSp>
      <p:grpSp>
        <p:nvGrpSpPr>
          <p:cNvPr id="4" name="Group 3">
            <a:extLst>
              <a:ext uri="{FF2B5EF4-FFF2-40B4-BE49-F238E27FC236}">
                <a16:creationId xmlns:a16="http://schemas.microsoft.com/office/drawing/2014/main" id="{044DE451-1CF7-6143-A373-7079FFCF32B0}"/>
              </a:ext>
            </a:extLst>
          </p:cNvPr>
          <p:cNvGrpSpPr/>
          <p:nvPr/>
        </p:nvGrpSpPr>
        <p:grpSpPr>
          <a:xfrm>
            <a:off x="7658151" y="1644658"/>
            <a:ext cx="5715206" cy="3541832"/>
            <a:chOff x="912296" y="4809024"/>
            <a:chExt cx="5715206" cy="3541832"/>
          </a:xfrm>
        </p:grpSpPr>
        <p:sp>
          <p:nvSpPr>
            <p:cNvPr id="54" name="Oval 53">
              <a:extLst>
                <a:ext uri="{FF2B5EF4-FFF2-40B4-BE49-F238E27FC236}">
                  <a16:creationId xmlns:a16="http://schemas.microsoft.com/office/drawing/2014/main" id="{AC5F8C9A-057E-1943-9C0E-9B73E1B1A2C8}"/>
                </a:ext>
              </a:extLst>
            </p:cNvPr>
            <p:cNvSpPr/>
            <p:nvPr/>
          </p:nvSpPr>
          <p:spPr>
            <a:xfrm>
              <a:off x="912296" y="5671761"/>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552874E-7B39-BC4B-BB29-F71540284837}"/>
                </a:ext>
              </a:extLst>
            </p:cNvPr>
            <p:cNvSpPr/>
            <p:nvPr/>
          </p:nvSpPr>
          <p:spPr>
            <a:xfrm>
              <a:off x="3843229" y="5655327"/>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Conector recto 36">
              <a:extLst>
                <a:ext uri="{FF2B5EF4-FFF2-40B4-BE49-F238E27FC236}">
                  <a16:creationId xmlns:a16="http://schemas.microsoft.com/office/drawing/2014/main" id="{E8C64979-780E-1145-A022-6ED84C8632FB}"/>
                </a:ext>
              </a:extLst>
            </p:cNvPr>
            <p:cNvCxnSpPr>
              <a:cxnSpLocks/>
            </p:cNvCxnSpPr>
            <p:nvPr/>
          </p:nvCxnSpPr>
          <p:spPr>
            <a:xfrm>
              <a:off x="974916" y="8350856"/>
              <a:ext cx="2625118"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Conector recto 36">
              <a:extLst>
                <a:ext uri="{FF2B5EF4-FFF2-40B4-BE49-F238E27FC236}">
                  <a16:creationId xmlns:a16="http://schemas.microsoft.com/office/drawing/2014/main" id="{E0DF2B95-CCF1-0F4F-B04F-2BAC573905E7}"/>
                </a:ext>
              </a:extLst>
            </p:cNvPr>
            <p:cNvCxnSpPr>
              <a:cxnSpLocks/>
            </p:cNvCxnSpPr>
            <p:nvPr/>
          </p:nvCxnSpPr>
          <p:spPr>
            <a:xfrm>
              <a:off x="3943489" y="8350856"/>
              <a:ext cx="2625118"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94A7F5CE-0A3D-2143-B996-2A2550AE7D8A}"/>
                </a:ext>
              </a:extLst>
            </p:cNvPr>
            <p:cNvSpPr/>
            <p:nvPr/>
          </p:nvSpPr>
          <p:spPr>
            <a:xfrm>
              <a:off x="1005600" y="7159305"/>
              <a:ext cx="3023051" cy="738664"/>
            </a:xfrm>
            <a:prstGeom prst="rect">
              <a:avLst/>
            </a:prstGeom>
          </p:spPr>
          <p:txBody>
            <a:bodyPr wrap="square">
              <a:spAutoFit/>
            </a:bodyPr>
            <a:lstStyle/>
            <a:p>
              <a:pPr marL="0" lvl="1" defTabSz="914400">
                <a:spcBef>
                  <a:spcPts val="600"/>
                </a:spcBef>
                <a:spcAft>
                  <a:spcPts val="600"/>
                </a:spcAft>
                <a:buClr>
                  <a:schemeClr val="accent1"/>
                </a:buClr>
              </a:pPr>
              <a:r>
                <a:rPr lang="en-US" altLang="en-US" sz="2100" b="1" dirty="0">
                  <a:solidFill>
                    <a:schemeClr val="bg1"/>
                  </a:solidFill>
                  <a:cs typeface="Calibri" panose="020F0502020204030204" pitchFamily="34" charset="0"/>
                </a:rPr>
                <a:t>Transmission </a:t>
              </a:r>
              <a:br>
                <a:rPr lang="en-US" altLang="en-US" sz="2100" b="1" dirty="0">
                  <a:solidFill>
                    <a:schemeClr val="bg1"/>
                  </a:solidFill>
                  <a:cs typeface="Calibri" panose="020F0502020204030204" pitchFamily="34" charset="0"/>
                </a:rPr>
              </a:br>
              <a:r>
                <a:rPr lang="en-US" altLang="en-US" sz="2100" b="1" dirty="0">
                  <a:solidFill>
                    <a:schemeClr val="bg1"/>
                  </a:solidFill>
                  <a:cs typeface="Calibri" panose="020F0502020204030204" pitchFamily="34" charset="0"/>
                </a:rPr>
                <a:t>lines</a:t>
              </a:r>
            </a:p>
          </p:txBody>
        </p:sp>
        <p:sp>
          <p:nvSpPr>
            <p:cNvPr id="64" name="Rectangle 63">
              <a:extLst>
                <a:ext uri="{FF2B5EF4-FFF2-40B4-BE49-F238E27FC236}">
                  <a16:creationId xmlns:a16="http://schemas.microsoft.com/office/drawing/2014/main" id="{7551BC34-47B0-3248-A86D-1574073EAA4D}"/>
                </a:ext>
              </a:extLst>
            </p:cNvPr>
            <p:cNvSpPr/>
            <p:nvPr/>
          </p:nvSpPr>
          <p:spPr>
            <a:xfrm>
              <a:off x="3953396" y="7159305"/>
              <a:ext cx="2674106" cy="738664"/>
            </a:xfrm>
            <a:prstGeom prst="rect">
              <a:avLst/>
            </a:prstGeom>
          </p:spPr>
          <p:txBody>
            <a:bodyPr wrap="square">
              <a:spAutoFit/>
            </a:bodyPr>
            <a:lstStyle/>
            <a:p>
              <a:pPr marL="0" lvl="1" defTabSz="914400">
                <a:spcBef>
                  <a:spcPts val="600"/>
                </a:spcBef>
                <a:spcAft>
                  <a:spcPts val="600"/>
                </a:spcAft>
                <a:buClr>
                  <a:schemeClr val="accent1"/>
                </a:buClr>
              </a:pPr>
              <a:r>
                <a:rPr lang="en-US" altLang="en-US" sz="2100" b="1" dirty="0">
                  <a:solidFill>
                    <a:schemeClr val="bg1"/>
                  </a:solidFill>
                  <a:cs typeface="Calibri" panose="020F0502020204030204" pitchFamily="34" charset="0"/>
                </a:rPr>
                <a:t>Transformer </a:t>
              </a:r>
              <a:br>
                <a:rPr lang="en-US" altLang="en-US" sz="2100" b="1" dirty="0">
                  <a:solidFill>
                    <a:schemeClr val="bg1"/>
                  </a:solidFill>
                  <a:cs typeface="Calibri" panose="020F0502020204030204" pitchFamily="34" charset="0"/>
                </a:rPr>
              </a:br>
              <a:r>
                <a:rPr lang="en-US" altLang="en-US" sz="2100" b="1" dirty="0">
                  <a:solidFill>
                    <a:schemeClr val="bg1"/>
                  </a:solidFill>
                  <a:cs typeface="Calibri" panose="020F0502020204030204" pitchFamily="34" charset="0"/>
                </a:rPr>
                <a:t>stations</a:t>
              </a:r>
            </a:p>
          </p:txBody>
        </p:sp>
        <p:sp>
          <p:nvSpPr>
            <p:cNvPr id="76" name="Rectangle 75">
              <a:extLst>
                <a:ext uri="{FF2B5EF4-FFF2-40B4-BE49-F238E27FC236}">
                  <a16:creationId xmlns:a16="http://schemas.microsoft.com/office/drawing/2014/main" id="{A7CAFC57-61E0-EC4B-9ACF-7689C29DE45B}"/>
                </a:ext>
              </a:extLst>
            </p:cNvPr>
            <p:cNvSpPr/>
            <p:nvPr/>
          </p:nvSpPr>
          <p:spPr>
            <a:xfrm>
              <a:off x="912296" y="4809024"/>
              <a:ext cx="3357731" cy="569387"/>
            </a:xfrm>
            <a:prstGeom prst="rect">
              <a:avLst/>
            </a:prstGeom>
          </p:spPr>
          <p:txBody>
            <a:bodyPr wrap="square">
              <a:spAutoFit/>
            </a:bodyPr>
            <a:lstStyle/>
            <a:p>
              <a:r>
                <a:rPr lang="en-US" altLang="en-US" sz="3100" b="1" dirty="0">
                  <a:solidFill>
                    <a:schemeClr val="accent3"/>
                  </a:solidFill>
                  <a:latin typeface="Calibri" panose="020F0502020204030204" pitchFamily="34" charset="0"/>
                  <a:cs typeface="Calibri" panose="020F0502020204030204" pitchFamily="34" charset="0"/>
                </a:rPr>
                <a:t>TRANSMISSION</a:t>
              </a:r>
            </a:p>
          </p:txBody>
        </p:sp>
      </p:grpSp>
      <p:grpSp>
        <p:nvGrpSpPr>
          <p:cNvPr id="6" name="Group 5">
            <a:extLst>
              <a:ext uri="{FF2B5EF4-FFF2-40B4-BE49-F238E27FC236}">
                <a16:creationId xmlns:a16="http://schemas.microsoft.com/office/drawing/2014/main" id="{3BB8E31C-39E8-9640-9090-4E44D3B30EE6}"/>
              </a:ext>
            </a:extLst>
          </p:cNvPr>
          <p:cNvGrpSpPr/>
          <p:nvPr/>
        </p:nvGrpSpPr>
        <p:grpSpPr>
          <a:xfrm>
            <a:off x="3815502" y="2527172"/>
            <a:ext cx="2679526" cy="2678393"/>
            <a:chOff x="764465" y="2200316"/>
            <a:chExt cx="2679526" cy="2678393"/>
          </a:xfrm>
        </p:grpSpPr>
        <p:sp>
          <p:nvSpPr>
            <p:cNvPr id="45" name="Oval 44">
              <a:extLst>
                <a:ext uri="{FF2B5EF4-FFF2-40B4-BE49-F238E27FC236}">
                  <a16:creationId xmlns:a16="http://schemas.microsoft.com/office/drawing/2014/main" id="{D325D387-E1D2-174D-8163-49CE4FAADBA1}"/>
                </a:ext>
              </a:extLst>
            </p:cNvPr>
            <p:cNvSpPr/>
            <p:nvPr/>
          </p:nvSpPr>
          <p:spPr>
            <a:xfrm>
              <a:off x="776001" y="2200316"/>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Conector recto 36">
              <a:extLst>
                <a:ext uri="{FF2B5EF4-FFF2-40B4-BE49-F238E27FC236}">
                  <a16:creationId xmlns:a16="http://schemas.microsoft.com/office/drawing/2014/main" id="{76C5872A-64A2-DD46-9B63-C61A833550E9}"/>
                </a:ext>
              </a:extLst>
            </p:cNvPr>
            <p:cNvCxnSpPr>
              <a:cxnSpLocks/>
            </p:cNvCxnSpPr>
            <p:nvPr/>
          </p:nvCxnSpPr>
          <p:spPr>
            <a:xfrm>
              <a:off x="818873" y="4878709"/>
              <a:ext cx="2625118"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A36B37AF-5641-8741-BC17-DDC5274F27E9}"/>
                </a:ext>
              </a:extLst>
            </p:cNvPr>
            <p:cNvSpPr/>
            <p:nvPr/>
          </p:nvSpPr>
          <p:spPr>
            <a:xfrm>
              <a:off x="764465" y="3681202"/>
              <a:ext cx="2332139" cy="738664"/>
            </a:xfrm>
            <a:prstGeom prst="rect">
              <a:avLst/>
            </a:prstGeom>
          </p:spPr>
          <p:txBody>
            <a:bodyPr wrap="square">
              <a:spAutoFit/>
            </a:bodyPr>
            <a:lstStyle/>
            <a:p>
              <a:pPr marL="0" lvl="1" defTabSz="914400">
                <a:spcBef>
                  <a:spcPts val="600"/>
                </a:spcBef>
                <a:spcAft>
                  <a:spcPts val="600"/>
                </a:spcAft>
                <a:buClr>
                  <a:schemeClr val="accent1"/>
                </a:buClr>
              </a:pPr>
              <a:r>
                <a:rPr lang="en-US" altLang="en-US" sz="2100" b="1" dirty="0">
                  <a:solidFill>
                    <a:schemeClr val="bg1"/>
                  </a:solidFill>
                  <a:cs typeface="Calibri" panose="020F0502020204030204" pitchFamily="34" charset="0"/>
                </a:rPr>
                <a:t>Combined cycle power plants</a:t>
              </a:r>
            </a:p>
          </p:txBody>
        </p:sp>
        <p:pic>
          <p:nvPicPr>
            <p:cNvPr id="3" name="Picture 2">
              <a:extLst>
                <a:ext uri="{FF2B5EF4-FFF2-40B4-BE49-F238E27FC236}">
                  <a16:creationId xmlns:a16="http://schemas.microsoft.com/office/drawing/2014/main" id="{5763FC1E-9348-DD49-920D-DD3B00B1E0F2}"/>
                </a:ext>
              </a:extLst>
            </p:cNvPr>
            <p:cNvPicPr>
              <a:picLocks noChangeAspect="1"/>
            </p:cNvPicPr>
            <p:nvPr/>
          </p:nvPicPr>
          <p:blipFill>
            <a:blip r:embed="rId5"/>
            <a:stretch>
              <a:fillRect/>
            </a:stretch>
          </p:blipFill>
          <p:spPr>
            <a:xfrm>
              <a:off x="1067681" y="2437966"/>
              <a:ext cx="820477" cy="899878"/>
            </a:xfrm>
            <a:prstGeom prst="rect">
              <a:avLst/>
            </a:prstGeom>
          </p:spPr>
        </p:pic>
      </p:grpSp>
      <p:grpSp>
        <p:nvGrpSpPr>
          <p:cNvPr id="65" name="Group 64">
            <a:extLst>
              <a:ext uri="{FF2B5EF4-FFF2-40B4-BE49-F238E27FC236}">
                <a16:creationId xmlns:a16="http://schemas.microsoft.com/office/drawing/2014/main" id="{49ECF205-8139-864C-9954-F0F7DDAE4EB8}"/>
              </a:ext>
            </a:extLst>
          </p:cNvPr>
          <p:cNvGrpSpPr/>
          <p:nvPr/>
        </p:nvGrpSpPr>
        <p:grpSpPr>
          <a:xfrm>
            <a:off x="876027" y="8552442"/>
            <a:ext cx="3584954" cy="369252"/>
            <a:chOff x="12732028" y="8552442"/>
            <a:chExt cx="3584954" cy="369252"/>
          </a:xfrm>
        </p:grpSpPr>
        <p:pic>
          <p:nvPicPr>
            <p:cNvPr id="66" name="Picture 65">
              <a:hlinkClick r:id="rId6" action="ppaction://hlinksldjump"/>
              <a:extLst>
                <a:ext uri="{FF2B5EF4-FFF2-40B4-BE49-F238E27FC236}">
                  <a16:creationId xmlns:a16="http://schemas.microsoft.com/office/drawing/2014/main" id="{DA69A160-4E50-BB40-9060-C546D7AC47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67" name="CuadroTexto 78">
              <a:hlinkClick r:id="rId6" action="ppaction://hlinksldjump"/>
              <a:extLst>
                <a:ext uri="{FF2B5EF4-FFF2-40B4-BE49-F238E27FC236}">
                  <a16:creationId xmlns:a16="http://schemas.microsoft.com/office/drawing/2014/main" id="{D0364DA5-B2CB-E742-BFBB-2A5CEEE4B80E}"/>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47" name="Group 46">
            <a:extLst>
              <a:ext uri="{FF2B5EF4-FFF2-40B4-BE49-F238E27FC236}">
                <a16:creationId xmlns:a16="http://schemas.microsoft.com/office/drawing/2014/main" id="{BF322757-F03E-1C40-9DAB-BF12862648CD}"/>
              </a:ext>
            </a:extLst>
          </p:cNvPr>
          <p:cNvGrpSpPr/>
          <p:nvPr/>
        </p:nvGrpSpPr>
        <p:grpSpPr>
          <a:xfrm>
            <a:off x="12130264" y="8552442"/>
            <a:ext cx="3578382" cy="369332"/>
            <a:chOff x="12370992" y="8552442"/>
            <a:chExt cx="3578382" cy="369332"/>
          </a:xfrm>
        </p:grpSpPr>
        <p:pic>
          <p:nvPicPr>
            <p:cNvPr id="68" name="Picture 67">
              <a:hlinkClick r:id="rId8" action="ppaction://hlinksldjump"/>
              <a:extLst>
                <a:ext uri="{FF2B5EF4-FFF2-40B4-BE49-F238E27FC236}">
                  <a16:creationId xmlns:a16="http://schemas.microsoft.com/office/drawing/2014/main" id="{F03A50A5-CDA6-5A4F-B6E1-8827FD1BB5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69" name="CuadroTexto 78">
              <a:hlinkClick r:id="rId8" action="ppaction://hlinksldjump"/>
              <a:extLst>
                <a:ext uri="{FF2B5EF4-FFF2-40B4-BE49-F238E27FC236}">
                  <a16:creationId xmlns:a16="http://schemas.microsoft.com/office/drawing/2014/main" id="{A85AD781-E1D9-D843-A681-4E933BE39320}"/>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BE13FF9C-33F7-5C41-A75B-5C0D4F9CA7B3}"/>
              </a:ext>
            </a:extLst>
          </p:cNvPr>
          <p:cNvPicPr>
            <a:picLocks noChangeAspect="1"/>
          </p:cNvPicPr>
          <p:nvPr/>
        </p:nvPicPr>
        <p:blipFill>
          <a:blip r:embed="rId9"/>
          <a:stretch>
            <a:fillRect/>
          </a:stretch>
        </p:blipFill>
        <p:spPr>
          <a:xfrm>
            <a:off x="1232853" y="2664882"/>
            <a:ext cx="773230" cy="992312"/>
          </a:xfrm>
          <a:prstGeom prst="rect">
            <a:avLst/>
          </a:prstGeom>
        </p:spPr>
      </p:pic>
      <p:pic>
        <p:nvPicPr>
          <p:cNvPr id="10" name="Picture 9">
            <a:extLst>
              <a:ext uri="{FF2B5EF4-FFF2-40B4-BE49-F238E27FC236}">
                <a16:creationId xmlns:a16="http://schemas.microsoft.com/office/drawing/2014/main" id="{0758693D-A6E0-1346-BD0A-C724823C3A99}"/>
              </a:ext>
            </a:extLst>
          </p:cNvPr>
          <p:cNvPicPr>
            <a:picLocks noChangeAspect="1"/>
          </p:cNvPicPr>
          <p:nvPr/>
        </p:nvPicPr>
        <p:blipFill>
          <a:blip r:embed="rId10"/>
          <a:stretch>
            <a:fillRect/>
          </a:stretch>
        </p:blipFill>
        <p:spPr>
          <a:xfrm>
            <a:off x="1314127" y="5757001"/>
            <a:ext cx="730726" cy="749463"/>
          </a:xfrm>
          <a:prstGeom prst="rect">
            <a:avLst/>
          </a:prstGeom>
        </p:spPr>
      </p:pic>
      <p:pic>
        <p:nvPicPr>
          <p:cNvPr id="11" name="Picture 10">
            <a:extLst>
              <a:ext uri="{FF2B5EF4-FFF2-40B4-BE49-F238E27FC236}">
                <a16:creationId xmlns:a16="http://schemas.microsoft.com/office/drawing/2014/main" id="{738AACA6-28CA-AD4B-90C7-28C808DCF89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38781" y="2714745"/>
            <a:ext cx="793325" cy="996494"/>
          </a:xfrm>
          <a:prstGeom prst="rect">
            <a:avLst/>
          </a:prstGeom>
        </p:spPr>
      </p:pic>
      <p:pic>
        <p:nvPicPr>
          <p:cNvPr id="12" name="Picture 11">
            <a:extLst>
              <a:ext uri="{FF2B5EF4-FFF2-40B4-BE49-F238E27FC236}">
                <a16:creationId xmlns:a16="http://schemas.microsoft.com/office/drawing/2014/main" id="{2F308DF6-F6A9-D442-9BA3-4B8399FC9E80}"/>
              </a:ext>
            </a:extLst>
          </p:cNvPr>
          <p:cNvPicPr>
            <a:picLocks noChangeAspect="1"/>
          </p:cNvPicPr>
          <p:nvPr/>
        </p:nvPicPr>
        <p:blipFill>
          <a:blip r:embed="rId12"/>
          <a:stretch>
            <a:fillRect/>
          </a:stretch>
        </p:blipFill>
        <p:spPr>
          <a:xfrm>
            <a:off x="10937264" y="2663817"/>
            <a:ext cx="666158" cy="983864"/>
          </a:xfrm>
          <a:prstGeom prst="rect">
            <a:avLst/>
          </a:prstGeom>
        </p:spPr>
      </p:pic>
      <p:sp>
        <p:nvSpPr>
          <p:cNvPr id="9" name="TextBox 8">
            <a:extLst>
              <a:ext uri="{FF2B5EF4-FFF2-40B4-BE49-F238E27FC236}">
                <a16:creationId xmlns:a16="http://schemas.microsoft.com/office/drawing/2014/main" id="{B9F00D21-FC41-F744-A94C-4E3D621819F5}"/>
              </a:ext>
            </a:extLst>
          </p:cNvPr>
          <p:cNvSpPr txBox="1"/>
          <p:nvPr/>
        </p:nvSpPr>
        <p:spPr>
          <a:xfrm>
            <a:off x="3412273" y="-1516566"/>
            <a:ext cx="184731" cy="461665"/>
          </a:xfrm>
          <a:prstGeom prst="rect">
            <a:avLst/>
          </a:prstGeom>
          <a:noFill/>
        </p:spPr>
        <p:txBody>
          <a:bodyPr wrap="none" rtlCol="0">
            <a:spAutoFit/>
          </a:bodyPr>
          <a:lstStyle/>
          <a:p>
            <a:endParaRPr lang="en-US"/>
          </a:p>
        </p:txBody>
      </p:sp>
      <p:pic>
        <p:nvPicPr>
          <p:cNvPr id="44" name="Picture 43">
            <a:extLst>
              <a:ext uri="{FF2B5EF4-FFF2-40B4-BE49-F238E27FC236}">
                <a16:creationId xmlns:a16="http://schemas.microsoft.com/office/drawing/2014/main" id="{F70E83C4-F5E6-1741-90A5-5531FF0B1CA1}"/>
              </a:ext>
            </a:extLst>
          </p:cNvPr>
          <p:cNvPicPr>
            <a:picLocks noChangeAspect="1"/>
          </p:cNvPicPr>
          <p:nvPr/>
        </p:nvPicPr>
        <p:blipFill>
          <a:blip r:embed="rId13" cstate="screen">
            <a:alphaModFix amt="50000"/>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1616920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D9B2AA-8498-264E-993F-D07D3CD4A638}"/>
              </a:ext>
            </a:extLst>
          </p:cNvPr>
          <p:cNvPicPr>
            <a:picLocks noChangeAspect="1"/>
          </p:cNvPicPr>
          <p:nvPr/>
        </p:nvPicPr>
        <p:blipFill>
          <a:blip r:embed="rId3"/>
          <a:stretch>
            <a:fillRect/>
          </a:stretch>
        </p:blipFill>
        <p:spPr>
          <a:xfrm>
            <a:off x="0" y="1279791"/>
            <a:ext cx="16257588" cy="7837534"/>
          </a:xfrm>
          <a:prstGeom prst="rect">
            <a:avLst/>
          </a:prstGeom>
        </p:spPr>
      </p:pic>
      <p:sp>
        <p:nvSpPr>
          <p:cNvPr id="36" name="Rectángulo 30">
            <a:extLst>
              <a:ext uri="{FF2B5EF4-FFF2-40B4-BE49-F238E27FC236}">
                <a16:creationId xmlns:a16="http://schemas.microsoft.com/office/drawing/2014/main" id="{3098F3B4-34C7-6C47-9C5F-DE95CAD006C3}"/>
              </a:ext>
            </a:extLst>
          </p:cNvPr>
          <p:cNvSpPr/>
          <p:nvPr/>
        </p:nvSpPr>
        <p:spPr>
          <a:xfrm>
            <a:off x="0" y="6086475"/>
            <a:ext cx="16257588" cy="3057526"/>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30">
            <a:extLst>
              <a:ext uri="{FF2B5EF4-FFF2-40B4-BE49-F238E27FC236}">
                <a16:creationId xmlns:a16="http://schemas.microsoft.com/office/drawing/2014/main" id="{E65DDEC8-E6DF-2646-84D5-24931FA0C1EC}"/>
              </a:ext>
            </a:extLst>
          </p:cNvPr>
          <p:cNvSpPr/>
          <p:nvPr/>
        </p:nvSpPr>
        <p:spPr>
          <a:xfrm>
            <a:off x="0" y="1603067"/>
            <a:ext cx="16257588" cy="864000"/>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5" name="Rectángulo 30">
            <a:extLst>
              <a:ext uri="{FF2B5EF4-FFF2-40B4-BE49-F238E27FC236}">
                <a16:creationId xmlns:a16="http://schemas.microsoft.com/office/drawing/2014/main" id="{53CB917E-4171-AE48-9DB7-A225535AE4E5}"/>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Energy</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5" name="Rectangle 4">
            <a:extLst>
              <a:ext uri="{FF2B5EF4-FFF2-40B4-BE49-F238E27FC236}">
                <a16:creationId xmlns:a16="http://schemas.microsoft.com/office/drawing/2014/main" id="{2E183DF3-FFA3-2A4A-B648-0745683B661B}"/>
              </a:ext>
            </a:extLst>
          </p:cNvPr>
          <p:cNvSpPr/>
          <p:nvPr/>
        </p:nvSpPr>
        <p:spPr>
          <a:xfrm>
            <a:off x="739751" y="6907329"/>
            <a:ext cx="2406391" cy="646331"/>
          </a:xfrm>
          <a:prstGeom prst="rect">
            <a:avLst/>
          </a:prstGeom>
          <a:ln>
            <a:noFill/>
          </a:ln>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COSTUMER: </a:t>
            </a:r>
          </a:p>
          <a:p>
            <a:pPr defTabSz="1219170"/>
            <a:r>
              <a:rPr lang="es-ES" altLang="en-US" sz="1800" dirty="0">
                <a:solidFill>
                  <a:schemeClr val="bg1"/>
                </a:solidFill>
                <a:cs typeface="Calibri Light" panose="020F0302020204030204" pitchFamily="34" charset="0"/>
              </a:rPr>
              <a:t>AJNIII</a:t>
            </a:r>
          </a:p>
        </p:txBody>
      </p:sp>
      <p:sp>
        <p:nvSpPr>
          <p:cNvPr id="18" name="Rectangle 17">
            <a:extLst>
              <a:ext uri="{FF2B5EF4-FFF2-40B4-BE49-F238E27FC236}">
                <a16:creationId xmlns:a16="http://schemas.microsoft.com/office/drawing/2014/main" id="{28FB65C3-BDDD-4245-BF4B-B1324FD22EDC}"/>
              </a:ext>
            </a:extLst>
          </p:cNvPr>
          <p:cNvSpPr/>
          <p:nvPr/>
        </p:nvSpPr>
        <p:spPr>
          <a:xfrm>
            <a:off x="4697144" y="6907329"/>
            <a:ext cx="964354"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8456436" y="6879391"/>
            <a:ext cx="7517164" cy="1200329"/>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altLang="en-US" sz="1800" dirty="0">
                <a:solidFill>
                  <a:schemeClr val="bg1"/>
                </a:solidFill>
                <a:cs typeface="Calibri Light" panose="020F0302020204030204" pitchFamily="34" charset="0"/>
              </a:rPr>
              <a:t>Construction and operation, for a period of 25 years, of a Combined Cycle Power Plant consisting of two 2TGx1TV modules with a guaranteed minimum net power of 907 MW and a Heat Rate of 6,369 kJ/kWh.</a:t>
            </a:r>
          </a:p>
        </p:txBody>
      </p:sp>
      <p:sp>
        <p:nvSpPr>
          <p:cNvPr id="27" name="Rectangle 26">
            <a:extLst>
              <a:ext uri="{FF2B5EF4-FFF2-40B4-BE49-F238E27FC236}">
                <a16:creationId xmlns:a16="http://schemas.microsoft.com/office/drawing/2014/main" id="{3FDD3818-92AD-F447-AD9E-999EF78707E4}"/>
              </a:ext>
            </a:extLst>
          </p:cNvPr>
          <p:cNvSpPr/>
          <p:nvPr/>
        </p:nvSpPr>
        <p:spPr>
          <a:xfrm>
            <a:off x="3146142" y="6907329"/>
            <a:ext cx="152587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Mexico</a:t>
            </a:r>
          </a:p>
        </p:txBody>
      </p:sp>
      <p:sp>
        <p:nvSpPr>
          <p:cNvPr id="46" name="TextBox 8">
            <a:extLst>
              <a:ext uri="{FF2B5EF4-FFF2-40B4-BE49-F238E27FC236}">
                <a16:creationId xmlns:a16="http://schemas.microsoft.com/office/drawing/2014/main" id="{5FD15D96-BF8E-7349-8967-F3E335274856}"/>
              </a:ext>
            </a:extLst>
          </p:cNvPr>
          <p:cNvSpPr txBox="1">
            <a:spLocks noChangeArrowheads="1"/>
          </p:cNvSpPr>
          <p:nvPr/>
        </p:nvSpPr>
        <p:spPr bwMode="auto">
          <a:xfrm>
            <a:off x="3850265" y="1836000"/>
            <a:ext cx="2785500" cy="1001198"/>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altLang="en-US" sz="1400" b="1" dirty="0">
                <a:solidFill>
                  <a:schemeClr val="bg2"/>
                </a:solidFill>
                <a:latin typeface="+mn-lt"/>
                <a:cs typeface="Calibri" panose="020F0502020204030204" pitchFamily="34" charset="0"/>
              </a:rPr>
              <a:t>02 | </a:t>
            </a:r>
            <a:r>
              <a:rPr lang="en-US" altLang="en-US" sz="1400" dirty="0">
                <a:solidFill>
                  <a:schemeClr val="bg2"/>
                </a:solidFill>
                <a:latin typeface="+mn-lt"/>
                <a:cs typeface="Calibri" panose="020F0502020204030204" pitchFamily="34" charset="0"/>
              </a:rPr>
              <a:t>PESQUERIA POWER PLANT </a:t>
            </a:r>
            <a:endParaRPr lang="en-US" altLang="en-US" sz="1400" dirty="0">
              <a:solidFill>
                <a:schemeClr val="bg2"/>
              </a:solidFill>
              <a:latin typeface="+mj-lt"/>
              <a:cs typeface="Calibri" panose="020F0502020204030204" pitchFamily="34" charset="0"/>
            </a:endParaRPr>
          </a:p>
        </p:txBody>
      </p:sp>
      <p:sp>
        <p:nvSpPr>
          <p:cNvPr id="47" name="TextBox 8">
            <a:extLst>
              <a:ext uri="{FF2B5EF4-FFF2-40B4-BE49-F238E27FC236}">
                <a16:creationId xmlns:a16="http://schemas.microsoft.com/office/drawing/2014/main" id="{6FC3186D-C0FE-9F4E-AC0E-B06E33222002}"/>
              </a:ext>
            </a:extLst>
          </p:cNvPr>
          <p:cNvSpPr txBox="1">
            <a:spLocks noChangeArrowheads="1"/>
          </p:cNvSpPr>
          <p:nvPr/>
        </p:nvSpPr>
        <p:spPr bwMode="auto">
          <a:xfrm>
            <a:off x="6892342" y="1836000"/>
            <a:ext cx="2772767" cy="1290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altLang="en-US" sz="1400" b="1" dirty="0">
                <a:solidFill>
                  <a:schemeClr val="bg2"/>
                </a:solidFill>
                <a:cs typeface="Calibri Light" panose="020F0302020204030204" pitchFamily="34" charset="0"/>
              </a:rPr>
              <a:t>03 | </a:t>
            </a:r>
            <a:r>
              <a:rPr lang="en-US" altLang="en-US" sz="1400" dirty="0">
                <a:solidFill>
                  <a:schemeClr val="bg2"/>
                </a:solidFill>
                <a:latin typeface="+mj-lt"/>
                <a:cs typeface="Calibri" panose="020F0502020204030204" pitchFamily="34" charset="0"/>
              </a:rPr>
              <a:t>SOUTH HELWAN SUPERCRITICAL THERMOELECTRIC POWER PLANT</a:t>
            </a:r>
            <a:endParaRPr lang="en-US" altLang="en-US" sz="1400" dirty="0">
              <a:solidFill>
                <a:schemeClr val="bg2"/>
              </a:solidFill>
              <a:latin typeface="Calibri Light" panose="020F0302020204030204" pitchFamily="34" charset="0"/>
              <a:cs typeface="Calibri Light" panose="020F0302020204030204" pitchFamily="34" charset="0"/>
            </a:endParaRPr>
          </a:p>
        </p:txBody>
      </p:sp>
      <p:sp>
        <p:nvSpPr>
          <p:cNvPr id="48" name="TextBox 47">
            <a:extLst>
              <a:ext uri="{FF2B5EF4-FFF2-40B4-BE49-F238E27FC236}">
                <a16:creationId xmlns:a16="http://schemas.microsoft.com/office/drawing/2014/main" id="{DE60E91F-F3E7-B743-A1AB-2E158D755B27}"/>
              </a:ext>
            </a:extLst>
          </p:cNvPr>
          <p:cNvSpPr txBox="1">
            <a:spLocks noChangeArrowheads="1"/>
          </p:cNvSpPr>
          <p:nvPr/>
        </p:nvSpPr>
        <p:spPr bwMode="auto">
          <a:xfrm>
            <a:off x="9734765" y="1836000"/>
            <a:ext cx="2416639" cy="537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altLang="en-US" sz="1400" b="1" dirty="0">
                <a:solidFill>
                  <a:schemeClr val="bg2"/>
                </a:solidFill>
                <a:cs typeface="Calibri Light" panose="020F0302020204030204" pitchFamily="34" charset="0"/>
              </a:rPr>
              <a:t>04 | </a:t>
            </a:r>
            <a:r>
              <a:rPr lang="en-US" altLang="en-US" sz="1400" dirty="0">
                <a:solidFill>
                  <a:schemeClr val="bg2"/>
                </a:solidFill>
                <a:cs typeface="Calibri" panose="020F0502020204030204" pitchFamily="34" charset="0"/>
              </a:rPr>
              <a:t>GENELBA PLUS COMBINED CYCLE POWER PLANT </a:t>
            </a:r>
            <a:endParaRPr lang="en-US" altLang="en-US" sz="1400" b="1" dirty="0">
              <a:solidFill>
                <a:schemeClr val="bg2"/>
              </a:solidFill>
              <a:cs typeface="Calibri" panose="020F0502020204030204" pitchFamily="34" charset="0"/>
            </a:endParaRPr>
          </a:p>
        </p:txBody>
      </p:sp>
      <p:sp>
        <p:nvSpPr>
          <p:cNvPr id="49" name="TextBox 10">
            <a:extLst>
              <a:ext uri="{FF2B5EF4-FFF2-40B4-BE49-F238E27FC236}">
                <a16:creationId xmlns:a16="http://schemas.microsoft.com/office/drawing/2014/main" id="{6CE56B3E-3955-4145-B31F-14EE41DC7315}"/>
              </a:ext>
            </a:extLst>
          </p:cNvPr>
          <p:cNvSpPr txBox="1">
            <a:spLocks noChangeArrowheads="1"/>
          </p:cNvSpPr>
          <p:nvPr/>
        </p:nvSpPr>
        <p:spPr bwMode="auto">
          <a:xfrm>
            <a:off x="12800052" y="1836000"/>
            <a:ext cx="290859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altLang="en-US" sz="1400" b="1" dirty="0">
                <a:solidFill>
                  <a:schemeClr val="bg2"/>
                </a:solidFill>
                <a:latin typeface="+mn-lt"/>
                <a:cs typeface="Calibri Light" panose="020F0302020204030204" pitchFamily="34" charset="0"/>
              </a:rPr>
              <a:t>05 | </a:t>
            </a:r>
            <a:r>
              <a:rPr lang="en-US" altLang="en-US" sz="1400" dirty="0">
                <a:solidFill>
                  <a:schemeClr val="bg2"/>
                </a:solidFill>
                <a:latin typeface="+mn-lt"/>
                <a:cs typeface="Calibri Light" panose="020F0302020204030204" pitchFamily="34" charset="0"/>
              </a:rPr>
              <a:t>ATUCHA II NUCLEAR POWER PLANT </a:t>
            </a:r>
            <a:endParaRPr lang="en-US" altLang="en-US" sz="1400" dirty="0">
              <a:latin typeface="+mj-lt"/>
              <a:cs typeface="Calibri Light" panose="020F0302020204030204" pitchFamily="34" charset="0"/>
            </a:endParaRPr>
          </a:p>
        </p:txBody>
      </p:sp>
      <p:grpSp>
        <p:nvGrpSpPr>
          <p:cNvPr id="50" name="Group 49">
            <a:extLst>
              <a:ext uri="{FF2B5EF4-FFF2-40B4-BE49-F238E27FC236}">
                <a16:creationId xmlns:a16="http://schemas.microsoft.com/office/drawing/2014/main" id="{3AF8D4A1-7736-D844-B70C-8B6F70FEDD06}"/>
              </a:ext>
            </a:extLst>
          </p:cNvPr>
          <p:cNvGrpSpPr/>
          <p:nvPr/>
        </p:nvGrpSpPr>
        <p:grpSpPr>
          <a:xfrm>
            <a:off x="726775" y="1615963"/>
            <a:ext cx="14882165" cy="767937"/>
            <a:chOff x="726775" y="1615964"/>
            <a:chExt cx="18727333" cy="0"/>
          </a:xfrm>
        </p:grpSpPr>
        <p:cxnSp>
          <p:nvCxnSpPr>
            <p:cNvPr id="51" name="Straight Connector 50">
              <a:extLst>
                <a:ext uri="{FF2B5EF4-FFF2-40B4-BE49-F238E27FC236}">
                  <a16:creationId xmlns:a16="http://schemas.microsoft.com/office/drawing/2014/main" id="{A82E7CA3-3C97-CD4A-8317-1F35E969CFFF}"/>
                </a:ext>
              </a:extLst>
            </p:cNvPr>
            <p:cNvCxnSpPr>
              <a:cxnSpLocks/>
            </p:cNvCxnSpPr>
            <p:nvPr/>
          </p:nvCxnSpPr>
          <p:spPr>
            <a:xfrm>
              <a:off x="4595650" y="1615964"/>
              <a:ext cx="3566845"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C69509E-5A7A-D245-89E6-C9D6D6CA94CF}"/>
                </a:ext>
              </a:extLst>
            </p:cNvPr>
            <p:cNvCxnSpPr>
              <a:cxnSpLocks/>
            </p:cNvCxnSpPr>
            <p:nvPr/>
          </p:nvCxnSpPr>
          <p:spPr>
            <a:xfrm>
              <a:off x="726775" y="1615964"/>
              <a:ext cx="359964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285545A-7D3E-AC4F-8DE0-7007572D1729}"/>
                </a:ext>
              </a:extLst>
            </p:cNvPr>
            <p:cNvCxnSpPr>
              <a:cxnSpLocks/>
            </p:cNvCxnSpPr>
            <p:nvPr/>
          </p:nvCxnSpPr>
          <p:spPr>
            <a:xfrm>
              <a:off x="8431722" y="1615964"/>
              <a:ext cx="3325898"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D5331A-68AB-414C-8E9D-2C8044DA647E}"/>
                </a:ext>
              </a:extLst>
            </p:cNvPr>
            <p:cNvCxnSpPr>
              <a:cxnSpLocks/>
            </p:cNvCxnSpPr>
            <p:nvPr/>
          </p:nvCxnSpPr>
          <p:spPr>
            <a:xfrm>
              <a:off x="12026847" y="1615964"/>
              <a:ext cx="3582093"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3CA322C-4521-384B-9B7C-3878E371BDCA}"/>
                </a:ext>
              </a:extLst>
            </p:cNvPr>
            <p:cNvCxnSpPr>
              <a:cxnSpLocks/>
            </p:cNvCxnSpPr>
            <p:nvPr/>
          </p:nvCxnSpPr>
          <p:spPr>
            <a:xfrm>
              <a:off x="15872015" y="1615964"/>
              <a:ext cx="3582093"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56" name="TextBox 8">
            <a:extLst>
              <a:ext uri="{FF2B5EF4-FFF2-40B4-BE49-F238E27FC236}">
                <a16:creationId xmlns:a16="http://schemas.microsoft.com/office/drawing/2014/main" id="{208B55B1-42DA-354B-B05D-494CAEA54A58}"/>
              </a:ext>
            </a:extLst>
          </p:cNvPr>
          <p:cNvSpPr txBox="1">
            <a:spLocks noChangeArrowheads="1"/>
          </p:cNvSpPr>
          <p:nvPr/>
        </p:nvSpPr>
        <p:spPr bwMode="auto">
          <a:xfrm>
            <a:off x="740725" y="1836000"/>
            <a:ext cx="2846604" cy="1142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accent2"/>
                </a:solidFill>
                <a:cs typeface="Calibri" panose="020F0502020204030204" pitchFamily="34" charset="0"/>
              </a:rPr>
              <a:t>01 | </a:t>
            </a:r>
            <a:r>
              <a:rPr lang="en-US" altLang="en-US" sz="1400" b="1" dirty="0">
                <a:solidFill>
                  <a:schemeClr val="accent2"/>
                </a:solidFill>
                <a:cs typeface="Calibri" panose="020F0502020204030204" pitchFamily="34" charset="0"/>
              </a:rPr>
              <a:t>NORTE III COMBINED </a:t>
            </a:r>
            <a:br>
              <a:rPr lang="en-US" altLang="en-US" sz="1400" b="1" dirty="0">
                <a:solidFill>
                  <a:schemeClr val="accent2"/>
                </a:solidFill>
                <a:cs typeface="Calibri" panose="020F0502020204030204" pitchFamily="34" charset="0"/>
              </a:rPr>
            </a:br>
            <a:r>
              <a:rPr lang="en-US" altLang="en-US" sz="1400" b="1" dirty="0">
                <a:solidFill>
                  <a:schemeClr val="accent2"/>
                </a:solidFill>
                <a:cs typeface="Calibri" panose="020F0502020204030204" pitchFamily="34" charset="0"/>
              </a:rPr>
              <a:t>CYCLE POWER PLANT </a:t>
            </a:r>
            <a:endParaRPr lang="pt" altLang="en-US" sz="1400" dirty="0">
              <a:solidFill>
                <a:schemeClr val="accent2"/>
              </a:solidFill>
              <a:latin typeface="Calibri Light" panose="020F0302020204030204" pitchFamily="34" charset="0"/>
              <a:cs typeface="Calibri Light" panose="020F0302020204030204" pitchFamily="34" charset="0"/>
            </a:endParaRPr>
          </a:p>
        </p:txBody>
      </p:sp>
      <p:sp>
        <p:nvSpPr>
          <p:cNvPr id="26" name="Rectangle 25">
            <a:extLst>
              <a:ext uri="{FF2B5EF4-FFF2-40B4-BE49-F238E27FC236}">
                <a16:creationId xmlns:a16="http://schemas.microsoft.com/office/drawing/2014/main" id="{943EFFB8-C70F-3947-9929-B5DF2440ADFD}"/>
              </a:ext>
            </a:extLst>
          </p:cNvPr>
          <p:cNvSpPr/>
          <p:nvPr/>
        </p:nvSpPr>
        <p:spPr>
          <a:xfrm>
            <a:off x="739752" y="6230004"/>
            <a:ext cx="14869188" cy="584775"/>
          </a:xfrm>
          <a:prstGeom prst="rect">
            <a:avLst/>
          </a:prstGeom>
        </p:spPr>
        <p:txBody>
          <a:bodyPr wrap="square">
            <a:spAutoFit/>
          </a:bodyPr>
          <a:lstStyle/>
          <a:p>
            <a:pPr defTabSz="1219170"/>
            <a:r>
              <a:rPr lang="en-US" altLang="en-US" sz="3200" b="1" dirty="0">
                <a:solidFill>
                  <a:schemeClr val="bg2"/>
                </a:solidFill>
                <a:cs typeface="Calibri" panose="020F0502020204030204" pitchFamily="34" charset="0"/>
              </a:rPr>
              <a:t>NORTE III COMBINED CYCLE POWER PLANT </a:t>
            </a:r>
            <a:endParaRPr lang="pt" altLang="en-US" sz="3200" b="1" dirty="0">
              <a:solidFill>
                <a:schemeClr val="bg2"/>
              </a:solidFill>
              <a:cs typeface="Calibri" panose="020F0502020204030204" pitchFamily="34" charset="0"/>
            </a:endParaRPr>
          </a:p>
        </p:txBody>
      </p:sp>
      <p:sp>
        <p:nvSpPr>
          <p:cNvPr id="38" name="Rectangle 37">
            <a:extLst>
              <a:ext uri="{FF2B5EF4-FFF2-40B4-BE49-F238E27FC236}">
                <a16:creationId xmlns:a16="http://schemas.microsoft.com/office/drawing/2014/main" id="{2E2D5225-BB3B-F943-BD8B-F516CBD9366B}"/>
              </a:ext>
            </a:extLst>
          </p:cNvPr>
          <p:cNvSpPr/>
          <p:nvPr/>
        </p:nvSpPr>
        <p:spPr>
          <a:xfrm>
            <a:off x="6383412" y="6907329"/>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2020</a:t>
            </a:r>
          </a:p>
        </p:txBody>
      </p:sp>
      <p:grpSp>
        <p:nvGrpSpPr>
          <p:cNvPr id="40" name="Group 39">
            <a:extLst>
              <a:ext uri="{FF2B5EF4-FFF2-40B4-BE49-F238E27FC236}">
                <a16:creationId xmlns:a16="http://schemas.microsoft.com/office/drawing/2014/main" id="{140D52EF-1B93-FC48-A8E1-3A628279C65C}"/>
              </a:ext>
            </a:extLst>
          </p:cNvPr>
          <p:cNvGrpSpPr/>
          <p:nvPr/>
        </p:nvGrpSpPr>
        <p:grpSpPr>
          <a:xfrm>
            <a:off x="876027" y="8552442"/>
            <a:ext cx="3584954" cy="369252"/>
            <a:chOff x="12732028" y="8552442"/>
            <a:chExt cx="3584954" cy="369252"/>
          </a:xfrm>
        </p:grpSpPr>
        <p:pic>
          <p:nvPicPr>
            <p:cNvPr id="43" name="Picture 42">
              <a:hlinkClick r:id="rId4" action="ppaction://hlinksldjump"/>
              <a:extLst>
                <a:ext uri="{FF2B5EF4-FFF2-40B4-BE49-F238E27FC236}">
                  <a16:creationId xmlns:a16="http://schemas.microsoft.com/office/drawing/2014/main" id="{73FB89D8-7DDE-6F4C-8E2D-3603378559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44" name="CuadroTexto 78">
              <a:hlinkClick r:id="rId4" action="ppaction://hlinksldjump"/>
              <a:extLst>
                <a:ext uri="{FF2B5EF4-FFF2-40B4-BE49-F238E27FC236}">
                  <a16:creationId xmlns:a16="http://schemas.microsoft.com/office/drawing/2014/main" id="{54E7B577-E7CE-C341-BFC9-BF780E912F02}"/>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45" name="Group 44">
            <a:extLst>
              <a:ext uri="{FF2B5EF4-FFF2-40B4-BE49-F238E27FC236}">
                <a16:creationId xmlns:a16="http://schemas.microsoft.com/office/drawing/2014/main" id="{DBCEDDD2-9F14-C044-844B-00104AFDA038}"/>
              </a:ext>
            </a:extLst>
          </p:cNvPr>
          <p:cNvGrpSpPr/>
          <p:nvPr/>
        </p:nvGrpSpPr>
        <p:grpSpPr>
          <a:xfrm>
            <a:off x="12130264" y="8552442"/>
            <a:ext cx="3578382" cy="369332"/>
            <a:chOff x="12370992" y="8552442"/>
            <a:chExt cx="3578382" cy="369332"/>
          </a:xfrm>
        </p:grpSpPr>
        <p:pic>
          <p:nvPicPr>
            <p:cNvPr id="57" name="Picture 56">
              <a:hlinkClick r:id="rId6" action="ppaction://hlinksldjump"/>
              <a:extLst>
                <a:ext uri="{FF2B5EF4-FFF2-40B4-BE49-F238E27FC236}">
                  <a16:creationId xmlns:a16="http://schemas.microsoft.com/office/drawing/2014/main" id="{84125FC8-FA8A-B14C-831C-A0138C7DC8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58" name="CuadroTexto 78">
              <a:hlinkClick r:id="rId6" action="ppaction://hlinksldjump"/>
              <a:extLst>
                <a:ext uri="{FF2B5EF4-FFF2-40B4-BE49-F238E27FC236}">
                  <a16:creationId xmlns:a16="http://schemas.microsoft.com/office/drawing/2014/main" id="{76C5C62D-697A-B84F-988C-E30BDFB6E388}"/>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pic>
        <p:nvPicPr>
          <p:cNvPr id="32" name="Picture 31">
            <a:extLst>
              <a:ext uri="{FF2B5EF4-FFF2-40B4-BE49-F238E27FC236}">
                <a16:creationId xmlns:a16="http://schemas.microsoft.com/office/drawing/2014/main" id="{70167E00-9D21-FD42-B398-622A1D87510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3261315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0D9484-D3C5-3247-9A78-DA5A2577426A}"/>
              </a:ext>
            </a:extLst>
          </p:cNvPr>
          <p:cNvPicPr>
            <a:picLocks noChangeAspect="1"/>
          </p:cNvPicPr>
          <p:nvPr/>
        </p:nvPicPr>
        <p:blipFill>
          <a:blip r:embed="rId3"/>
          <a:stretch>
            <a:fillRect/>
          </a:stretch>
        </p:blipFill>
        <p:spPr>
          <a:xfrm>
            <a:off x="17698" y="274657"/>
            <a:ext cx="16239890" cy="8869343"/>
          </a:xfrm>
          <a:prstGeom prst="rect">
            <a:avLst/>
          </a:prstGeom>
        </p:spPr>
      </p:pic>
      <p:sp>
        <p:nvSpPr>
          <p:cNvPr id="60" name="Rectángulo 30">
            <a:extLst>
              <a:ext uri="{FF2B5EF4-FFF2-40B4-BE49-F238E27FC236}">
                <a16:creationId xmlns:a16="http://schemas.microsoft.com/office/drawing/2014/main" id="{5B60FB77-9D3B-C047-8F5D-A22F9E1A28E1}"/>
              </a:ext>
            </a:extLst>
          </p:cNvPr>
          <p:cNvSpPr/>
          <p:nvPr/>
        </p:nvSpPr>
        <p:spPr>
          <a:xfrm>
            <a:off x="-9133" y="6086474"/>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30">
            <a:extLst>
              <a:ext uri="{FF2B5EF4-FFF2-40B4-BE49-F238E27FC236}">
                <a16:creationId xmlns:a16="http://schemas.microsoft.com/office/drawing/2014/main" id="{E65DDEC8-E6DF-2646-84D5-24931FA0C1EC}"/>
              </a:ext>
            </a:extLst>
          </p:cNvPr>
          <p:cNvSpPr/>
          <p:nvPr/>
        </p:nvSpPr>
        <p:spPr>
          <a:xfrm>
            <a:off x="0" y="1615964"/>
            <a:ext cx="16257588" cy="864000"/>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5" name="Rectángulo 30">
            <a:extLst>
              <a:ext uri="{FF2B5EF4-FFF2-40B4-BE49-F238E27FC236}">
                <a16:creationId xmlns:a16="http://schemas.microsoft.com/office/drawing/2014/main" id="{6F2DED3D-2B68-9C4B-BDDF-587D8F48762B}"/>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Energy</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5" name="Rectangle 4">
            <a:extLst>
              <a:ext uri="{FF2B5EF4-FFF2-40B4-BE49-F238E27FC236}">
                <a16:creationId xmlns:a16="http://schemas.microsoft.com/office/drawing/2014/main" id="{2E183DF3-FFA3-2A4A-B648-0745683B661B}"/>
              </a:ext>
            </a:extLst>
          </p:cNvPr>
          <p:cNvSpPr/>
          <p:nvPr/>
        </p:nvSpPr>
        <p:spPr>
          <a:xfrm>
            <a:off x="739752" y="7029705"/>
            <a:ext cx="1439604" cy="646331"/>
          </a:xfrm>
          <a:prstGeom prst="rect">
            <a:avLst/>
          </a:prstGeom>
          <a:ln>
            <a:noFill/>
          </a:ln>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ES" altLang="en-US" sz="1800" dirty="0" err="1">
                <a:solidFill>
                  <a:schemeClr val="bg1"/>
                </a:solidFill>
                <a:latin typeface="Calibri Light" panose="020F0302020204030204" pitchFamily="34" charset="0"/>
                <a:cs typeface="Calibri Light" panose="020F0302020204030204" pitchFamily="34" charset="0"/>
              </a:rPr>
              <a:t>Techgen</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28FB65C3-BDDD-4245-BF4B-B1324FD22EDC}"/>
              </a:ext>
            </a:extLst>
          </p:cNvPr>
          <p:cNvSpPr/>
          <p:nvPr/>
        </p:nvSpPr>
        <p:spPr>
          <a:xfrm>
            <a:off x="4613841" y="7029705"/>
            <a:ext cx="127058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8896027" y="7001767"/>
            <a:ext cx="6721112" cy="923330"/>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Combined cycle power generation with a capacity of 900 MW </a:t>
            </a:r>
            <a:br>
              <a:rPr lang="en-US" altLang="en-US" sz="1800" dirty="0">
                <a:solidFill>
                  <a:schemeClr val="bg1"/>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and a configuration of three gas turbines. </a:t>
            </a:r>
            <a:endParaRPr lang="es-ES" altLang="en-US" sz="1800" dirty="0">
              <a:solidFill>
                <a:schemeClr val="bg1"/>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3FDD3818-92AD-F447-AD9E-999EF78707E4}"/>
              </a:ext>
            </a:extLst>
          </p:cNvPr>
          <p:cNvSpPr/>
          <p:nvPr/>
        </p:nvSpPr>
        <p:spPr>
          <a:xfrm>
            <a:off x="2802328" y="7029705"/>
            <a:ext cx="127058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r>
              <a:rPr lang="en-US" altLang="en-US" sz="1800" dirty="0">
                <a:solidFill>
                  <a:schemeClr val="bg1"/>
                </a:solidFill>
                <a:latin typeface="Calibri" panose="020F0502020204030204" pitchFamily="34" charset="0"/>
                <a:cs typeface="Calibri" panose="020F0502020204030204" pitchFamily="34" charset="0"/>
              </a:rPr>
              <a:t>Mexico</a:t>
            </a:r>
          </a:p>
        </p:txBody>
      </p:sp>
      <p:sp>
        <p:nvSpPr>
          <p:cNvPr id="46" name="TextBox 8">
            <a:extLst>
              <a:ext uri="{FF2B5EF4-FFF2-40B4-BE49-F238E27FC236}">
                <a16:creationId xmlns:a16="http://schemas.microsoft.com/office/drawing/2014/main" id="{5FD15D96-BF8E-7349-8967-F3E335274856}"/>
              </a:ext>
            </a:extLst>
          </p:cNvPr>
          <p:cNvSpPr txBox="1">
            <a:spLocks noChangeArrowheads="1"/>
          </p:cNvSpPr>
          <p:nvPr/>
        </p:nvSpPr>
        <p:spPr bwMode="auto">
          <a:xfrm>
            <a:off x="3850265" y="1836000"/>
            <a:ext cx="2785500" cy="1001198"/>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altLang="en-US" sz="1400" b="1" dirty="0">
                <a:solidFill>
                  <a:schemeClr val="accent2"/>
                </a:solidFill>
                <a:latin typeface="+mn-lt"/>
                <a:cs typeface="Calibri" panose="020F0502020204030204" pitchFamily="34" charset="0"/>
              </a:rPr>
              <a:t>02 | </a:t>
            </a:r>
            <a:r>
              <a:rPr lang="en-US" altLang="en-US" sz="1400" b="1" dirty="0">
                <a:solidFill>
                  <a:schemeClr val="accent2"/>
                </a:solidFill>
                <a:cs typeface="Calibri" panose="020F0502020204030204" pitchFamily="34" charset="0"/>
              </a:rPr>
              <a:t>PESQUERIA POWER PLANT </a:t>
            </a:r>
          </a:p>
        </p:txBody>
      </p:sp>
      <p:sp>
        <p:nvSpPr>
          <p:cNvPr id="47" name="TextBox 8">
            <a:extLst>
              <a:ext uri="{FF2B5EF4-FFF2-40B4-BE49-F238E27FC236}">
                <a16:creationId xmlns:a16="http://schemas.microsoft.com/office/drawing/2014/main" id="{6FC3186D-C0FE-9F4E-AC0E-B06E33222002}"/>
              </a:ext>
            </a:extLst>
          </p:cNvPr>
          <p:cNvSpPr txBox="1">
            <a:spLocks noChangeArrowheads="1"/>
          </p:cNvSpPr>
          <p:nvPr/>
        </p:nvSpPr>
        <p:spPr bwMode="auto">
          <a:xfrm>
            <a:off x="6892342" y="1836000"/>
            <a:ext cx="2772767" cy="1290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altLang="en-US" sz="1400" b="1" dirty="0">
                <a:solidFill>
                  <a:schemeClr val="bg1"/>
                </a:solidFill>
                <a:cs typeface="Calibri" panose="020F0502020204030204" pitchFamily="34" charset="0"/>
              </a:rPr>
              <a:t>03 | </a:t>
            </a:r>
            <a:r>
              <a:rPr lang="en-US" altLang="en-US" sz="1400" dirty="0">
                <a:solidFill>
                  <a:schemeClr val="bg1"/>
                </a:solidFill>
                <a:latin typeface="+mj-lt"/>
                <a:cs typeface="Calibri" panose="020F0502020204030204" pitchFamily="34" charset="0"/>
              </a:rPr>
              <a:t>SOUTH HELWAN SUPERCRITICAL THERMOELECTRIC POWER PLANT</a:t>
            </a:r>
          </a:p>
        </p:txBody>
      </p:sp>
      <p:sp>
        <p:nvSpPr>
          <p:cNvPr id="49" name="TextBox 10">
            <a:extLst>
              <a:ext uri="{FF2B5EF4-FFF2-40B4-BE49-F238E27FC236}">
                <a16:creationId xmlns:a16="http://schemas.microsoft.com/office/drawing/2014/main" id="{6CE56B3E-3955-4145-B31F-14EE41DC7315}"/>
              </a:ext>
            </a:extLst>
          </p:cNvPr>
          <p:cNvSpPr txBox="1">
            <a:spLocks noChangeArrowheads="1"/>
          </p:cNvSpPr>
          <p:nvPr/>
        </p:nvSpPr>
        <p:spPr bwMode="auto">
          <a:xfrm>
            <a:off x="12800052" y="1836000"/>
            <a:ext cx="343983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altLang="en-US" sz="1400" b="1" dirty="0">
                <a:solidFill>
                  <a:schemeClr val="bg2"/>
                </a:solidFill>
                <a:latin typeface="+mn-lt"/>
                <a:cs typeface="Calibri Light" panose="020F0302020204030204" pitchFamily="34" charset="0"/>
              </a:rPr>
              <a:t>05 | </a:t>
            </a:r>
            <a:r>
              <a:rPr lang="en-US" altLang="en-US" sz="1400" dirty="0">
                <a:solidFill>
                  <a:schemeClr val="bg2"/>
                </a:solidFill>
                <a:latin typeface="+mn-lt"/>
                <a:cs typeface="Calibri Light" panose="020F0302020204030204" pitchFamily="34" charset="0"/>
              </a:rPr>
              <a:t>ATUCHA II NUCLEAR POWER PLANT </a:t>
            </a:r>
            <a:endParaRPr lang="en-US" altLang="en-US" sz="1400" dirty="0">
              <a:latin typeface="+mj-lt"/>
              <a:cs typeface="Calibri Light" panose="020F0302020204030204" pitchFamily="34" charset="0"/>
            </a:endParaRPr>
          </a:p>
        </p:txBody>
      </p:sp>
      <p:grpSp>
        <p:nvGrpSpPr>
          <p:cNvPr id="50" name="Group 49">
            <a:extLst>
              <a:ext uri="{FF2B5EF4-FFF2-40B4-BE49-F238E27FC236}">
                <a16:creationId xmlns:a16="http://schemas.microsoft.com/office/drawing/2014/main" id="{3AF8D4A1-7736-D844-B70C-8B6F70FEDD06}"/>
              </a:ext>
            </a:extLst>
          </p:cNvPr>
          <p:cNvGrpSpPr/>
          <p:nvPr/>
        </p:nvGrpSpPr>
        <p:grpSpPr>
          <a:xfrm>
            <a:off x="726775" y="1615963"/>
            <a:ext cx="14882165" cy="767937"/>
            <a:chOff x="726775" y="1615964"/>
            <a:chExt cx="18727333" cy="0"/>
          </a:xfrm>
        </p:grpSpPr>
        <p:cxnSp>
          <p:nvCxnSpPr>
            <p:cNvPr id="51" name="Straight Connector 50">
              <a:extLst>
                <a:ext uri="{FF2B5EF4-FFF2-40B4-BE49-F238E27FC236}">
                  <a16:creationId xmlns:a16="http://schemas.microsoft.com/office/drawing/2014/main" id="{A82E7CA3-3C97-CD4A-8317-1F35E969CFFF}"/>
                </a:ext>
              </a:extLst>
            </p:cNvPr>
            <p:cNvCxnSpPr>
              <a:cxnSpLocks/>
            </p:cNvCxnSpPr>
            <p:nvPr/>
          </p:nvCxnSpPr>
          <p:spPr>
            <a:xfrm>
              <a:off x="4595650" y="1615964"/>
              <a:ext cx="3566845"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C69509E-5A7A-D245-89E6-C9D6D6CA94CF}"/>
                </a:ext>
              </a:extLst>
            </p:cNvPr>
            <p:cNvCxnSpPr>
              <a:cxnSpLocks/>
            </p:cNvCxnSpPr>
            <p:nvPr/>
          </p:nvCxnSpPr>
          <p:spPr>
            <a:xfrm>
              <a:off x="726775" y="1615964"/>
              <a:ext cx="359964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285545A-7D3E-AC4F-8DE0-7007572D1729}"/>
                </a:ext>
              </a:extLst>
            </p:cNvPr>
            <p:cNvCxnSpPr>
              <a:cxnSpLocks/>
            </p:cNvCxnSpPr>
            <p:nvPr/>
          </p:nvCxnSpPr>
          <p:spPr>
            <a:xfrm>
              <a:off x="8431722" y="1615964"/>
              <a:ext cx="332589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D5331A-68AB-414C-8E9D-2C8044DA647E}"/>
                </a:ext>
              </a:extLst>
            </p:cNvPr>
            <p:cNvCxnSpPr>
              <a:cxnSpLocks/>
            </p:cNvCxnSpPr>
            <p:nvPr/>
          </p:nvCxnSpPr>
          <p:spPr>
            <a:xfrm>
              <a:off x="12026847" y="1615964"/>
              <a:ext cx="3582093"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3CA322C-4521-384B-9B7C-3878E371BDCA}"/>
                </a:ext>
              </a:extLst>
            </p:cNvPr>
            <p:cNvCxnSpPr>
              <a:cxnSpLocks/>
            </p:cNvCxnSpPr>
            <p:nvPr/>
          </p:nvCxnSpPr>
          <p:spPr>
            <a:xfrm>
              <a:off x="15872015" y="1615964"/>
              <a:ext cx="3582093"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56" name="TextBox 8">
            <a:extLst>
              <a:ext uri="{FF2B5EF4-FFF2-40B4-BE49-F238E27FC236}">
                <a16:creationId xmlns:a16="http://schemas.microsoft.com/office/drawing/2014/main" id="{208B55B1-42DA-354B-B05D-494CAEA54A58}"/>
              </a:ext>
            </a:extLst>
          </p:cNvPr>
          <p:cNvSpPr txBox="1">
            <a:spLocks noChangeArrowheads="1"/>
          </p:cNvSpPr>
          <p:nvPr/>
        </p:nvSpPr>
        <p:spPr bwMode="auto">
          <a:xfrm>
            <a:off x="740725" y="1836000"/>
            <a:ext cx="2846604" cy="1142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01 | </a:t>
            </a:r>
            <a:r>
              <a:rPr lang="en-US" altLang="en-US" sz="1400" dirty="0">
                <a:solidFill>
                  <a:schemeClr val="bg1"/>
                </a:solidFill>
                <a:latin typeface="+mj-lt"/>
                <a:cs typeface="Calibri" panose="020F0502020204030204" pitchFamily="34" charset="0"/>
              </a:rPr>
              <a:t>NORTE III COMBINED CYCLE POWER PLANT </a:t>
            </a:r>
            <a:endParaRPr lang="pt" altLang="en-US" sz="1400" dirty="0">
              <a:solidFill>
                <a:schemeClr val="bg1"/>
              </a:solidFill>
              <a:latin typeface="+mj-lt"/>
              <a:cs typeface="Calibri Light" panose="020F0302020204030204" pitchFamily="34" charset="0"/>
            </a:endParaRPr>
          </a:p>
        </p:txBody>
      </p:sp>
      <p:sp>
        <p:nvSpPr>
          <p:cNvPr id="26" name="Rectangle 25">
            <a:extLst>
              <a:ext uri="{FF2B5EF4-FFF2-40B4-BE49-F238E27FC236}">
                <a16:creationId xmlns:a16="http://schemas.microsoft.com/office/drawing/2014/main" id="{943EFFB8-C70F-3947-9929-B5DF2440ADFD}"/>
              </a:ext>
            </a:extLst>
          </p:cNvPr>
          <p:cNvSpPr/>
          <p:nvPr/>
        </p:nvSpPr>
        <p:spPr>
          <a:xfrm>
            <a:off x="739752" y="6274890"/>
            <a:ext cx="14869188" cy="584775"/>
          </a:xfrm>
          <a:prstGeom prst="rect">
            <a:avLst/>
          </a:prstGeom>
        </p:spPr>
        <p:txBody>
          <a:bodyPr wrap="square">
            <a:spAutoFit/>
          </a:bodyPr>
          <a:lstStyle/>
          <a:p>
            <a:pPr defTabSz="1219170"/>
            <a:r>
              <a:rPr lang="en-US" altLang="en-US" sz="3200" b="1" dirty="0">
                <a:solidFill>
                  <a:schemeClr val="bg2"/>
                </a:solidFill>
                <a:cs typeface="Calibri" panose="020F0502020204030204" pitchFamily="34" charset="0"/>
              </a:rPr>
              <a:t>PESQUERÍA POWER PLANT </a:t>
            </a:r>
            <a:r>
              <a:rPr lang="en-US" altLang="en-US" sz="3200" dirty="0">
                <a:solidFill>
                  <a:schemeClr val="bg2"/>
                </a:solidFill>
                <a:cs typeface="Calibri" panose="020F0502020204030204" pitchFamily="34" charset="0"/>
              </a:rPr>
              <a:t>[900MW] </a:t>
            </a:r>
            <a:endParaRPr lang="en-US" altLang="en-US" sz="3200" b="1" dirty="0">
              <a:solidFill>
                <a:schemeClr val="bg2"/>
              </a:solidFill>
              <a:cs typeface="Calibri" panose="020F0502020204030204" pitchFamily="34" charset="0"/>
            </a:endParaRPr>
          </a:p>
        </p:txBody>
      </p:sp>
      <p:sp>
        <p:nvSpPr>
          <p:cNvPr id="38" name="Rectangle 37">
            <a:extLst>
              <a:ext uri="{FF2B5EF4-FFF2-40B4-BE49-F238E27FC236}">
                <a16:creationId xmlns:a16="http://schemas.microsoft.com/office/drawing/2014/main" id="{2E2D5225-BB3B-F943-BD8B-F516CBD9366B}"/>
              </a:ext>
            </a:extLst>
          </p:cNvPr>
          <p:cNvSpPr/>
          <p:nvPr/>
        </p:nvSpPr>
        <p:spPr>
          <a:xfrm>
            <a:off x="6507396" y="7029705"/>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 </a:t>
            </a:r>
            <a:r>
              <a:rPr lang="en-US" altLang="en-US" sz="1800" dirty="0">
                <a:solidFill>
                  <a:schemeClr val="bg1"/>
                </a:solidFill>
                <a:latin typeface="Calibri" panose="020F0502020204030204" pitchFamily="34" charset="0"/>
                <a:cs typeface="Calibri" panose="020F0502020204030204" pitchFamily="34" charset="0"/>
              </a:rPr>
              <a:t>2015</a:t>
            </a:r>
          </a:p>
        </p:txBody>
      </p:sp>
      <p:sp>
        <p:nvSpPr>
          <p:cNvPr id="59" name="TextBox 58">
            <a:extLst>
              <a:ext uri="{FF2B5EF4-FFF2-40B4-BE49-F238E27FC236}">
                <a16:creationId xmlns:a16="http://schemas.microsoft.com/office/drawing/2014/main" id="{348DAAB5-7F02-FC44-973C-3756465C7BD1}"/>
              </a:ext>
            </a:extLst>
          </p:cNvPr>
          <p:cNvSpPr txBox="1">
            <a:spLocks noChangeArrowheads="1"/>
          </p:cNvSpPr>
          <p:nvPr/>
        </p:nvSpPr>
        <p:spPr bwMode="auto">
          <a:xfrm>
            <a:off x="9734766" y="1808399"/>
            <a:ext cx="2416639" cy="537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altLang="en-US" sz="1400" b="1" dirty="0">
                <a:solidFill>
                  <a:schemeClr val="bg2"/>
                </a:solidFill>
                <a:cs typeface="Calibri Light" panose="020F0302020204030204" pitchFamily="34" charset="0"/>
              </a:rPr>
              <a:t>04 | </a:t>
            </a:r>
            <a:r>
              <a:rPr lang="en-US" altLang="en-US" sz="1400" dirty="0">
                <a:solidFill>
                  <a:schemeClr val="bg2"/>
                </a:solidFill>
                <a:cs typeface="Calibri" panose="020F0502020204030204" pitchFamily="34" charset="0"/>
              </a:rPr>
              <a:t>GENELBA PLUS COMBINED CYCLE POWER PLANT </a:t>
            </a:r>
            <a:endParaRPr lang="en-US" altLang="en-US" sz="1400" b="1" dirty="0">
              <a:solidFill>
                <a:schemeClr val="bg2"/>
              </a:solidFill>
              <a:cs typeface="Calibri" panose="020F0502020204030204" pitchFamily="34" charset="0"/>
            </a:endParaRPr>
          </a:p>
        </p:txBody>
      </p:sp>
      <p:grpSp>
        <p:nvGrpSpPr>
          <p:cNvPr id="36" name="Group 35">
            <a:extLst>
              <a:ext uri="{FF2B5EF4-FFF2-40B4-BE49-F238E27FC236}">
                <a16:creationId xmlns:a16="http://schemas.microsoft.com/office/drawing/2014/main" id="{553C4F1B-DF8C-B844-B66F-7E12C1134445}"/>
              </a:ext>
            </a:extLst>
          </p:cNvPr>
          <p:cNvGrpSpPr/>
          <p:nvPr/>
        </p:nvGrpSpPr>
        <p:grpSpPr>
          <a:xfrm>
            <a:off x="876027" y="8552442"/>
            <a:ext cx="3584954" cy="369252"/>
            <a:chOff x="12732028" y="8552442"/>
            <a:chExt cx="3584954" cy="369252"/>
          </a:xfrm>
        </p:grpSpPr>
        <p:pic>
          <p:nvPicPr>
            <p:cNvPr id="40" name="Picture 39">
              <a:hlinkClick r:id="rId4" action="ppaction://hlinksldjump"/>
              <a:extLst>
                <a:ext uri="{FF2B5EF4-FFF2-40B4-BE49-F238E27FC236}">
                  <a16:creationId xmlns:a16="http://schemas.microsoft.com/office/drawing/2014/main" id="{2E5F33D6-130D-D64C-823E-52FE946D60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41" name="CuadroTexto 78">
              <a:hlinkClick r:id="rId4" action="ppaction://hlinksldjump"/>
              <a:extLst>
                <a:ext uri="{FF2B5EF4-FFF2-40B4-BE49-F238E27FC236}">
                  <a16:creationId xmlns:a16="http://schemas.microsoft.com/office/drawing/2014/main" id="{A11BE132-8718-6B48-90E2-122D0ED55409}"/>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44" name="Group 43">
            <a:extLst>
              <a:ext uri="{FF2B5EF4-FFF2-40B4-BE49-F238E27FC236}">
                <a16:creationId xmlns:a16="http://schemas.microsoft.com/office/drawing/2014/main" id="{7C128B99-3364-D941-B09C-A9B07EAB4918}"/>
              </a:ext>
            </a:extLst>
          </p:cNvPr>
          <p:cNvGrpSpPr/>
          <p:nvPr/>
        </p:nvGrpSpPr>
        <p:grpSpPr>
          <a:xfrm>
            <a:off x="12130264" y="8552442"/>
            <a:ext cx="3578382" cy="369332"/>
            <a:chOff x="12370992" y="8552442"/>
            <a:chExt cx="3578382" cy="369332"/>
          </a:xfrm>
        </p:grpSpPr>
        <p:pic>
          <p:nvPicPr>
            <p:cNvPr id="45" name="Picture 44">
              <a:hlinkClick r:id="rId6" action="ppaction://hlinksldjump"/>
              <a:extLst>
                <a:ext uri="{FF2B5EF4-FFF2-40B4-BE49-F238E27FC236}">
                  <a16:creationId xmlns:a16="http://schemas.microsoft.com/office/drawing/2014/main" id="{52A0EDB3-4472-9247-9DA1-828592C355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48" name="CuadroTexto 78">
              <a:hlinkClick r:id="rId6" action="ppaction://hlinksldjump"/>
              <a:extLst>
                <a:ext uri="{FF2B5EF4-FFF2-40B4-BE49-F238E27FC236}">
                  <a16:creationId xmlns:a16="http://schemas.microsoft.com/office/drawing/2014/main" id="{C0E95216-3EB4-2542-A762-A5B9B784D371}"/>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pic>
        <p:nvPicPr>
          <p:cNvPr id="32" name="Picture 31">
            <a:extLst>
              <a:ext uri="{FF2B5EF4-FFF2-40B4-BE49-F238E27FC236}">
                <a16:creationId xmlns:a16="http://schemas.microsoft.com/office/drawing/2014/main" id="{5DD7D018-CB10-8E45-8816-45D82D69C10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136154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3F28B2-3DC5-D748-8E11-670237B7DA24}"/>
              </a:ext>
            </a:extLst>
          </p:cNvPr>
          <p:cNvPicPr>
            <a:picLocks noChangeAspect="1"/>
          </p:cNvPicPr>
          <p:nvPr/>
        </p:nvPicPr>
        <p:blipFill>
          <a:blip r:embed="rId3"/>
          <a:stretch>
            <a:fillRect/>
          </a:stretch>
        </p:blipFill>
        <p:spPr>
          <a:xfrm>
            <a:off x="0" y="1514085"/>
            <a:ext cx="16257588" cy="7629915"/>
          </a:xfrm>
          <a:prstGeom prst="rect">
            <a:avLst/>
          </a:prstGeom>
        </p:spPr>
      </p:pic>
      <p:sp>
        <p:nvSpPr>
          <p:cNvPr id="36" name="Rectángulo 30">
            <a:extLst>
              <a:ext uri="{FF2B5EF4-FFF2-40B4-BE49-F238E27FC236}">
                <a16:creationId xmlns:a16="http://schemas.microsoft.com/office/drawing/2014/main" id="{3098F3B4-34C7-6C47-9C5F-DE95CAD006C3}"/>
              </a:ext>
            </a:extLst>
          </p:cNvPr>
          <p:cNvSpPr/>
          <p:nvPr/>
        </p:nvSpPr>
        <p:spPr>
          <a:xfrm>
            <a:off x="-9133" y="6086474"/>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30">
            <a:extLst>
              <a:ext uri="{FF2B5EF4-FFF2-40B4-BE49-F238E27FC236}">
                <a16:creationId xmlns:a16="http://schemas.microsoft.com/office/drawing/2014/main" id="{E65DDEC8-E6DF-2646-84D5-24931FA0C1EC}"/>
              </a:ext>
            </a:extLst>
          </p:cNvPr>
          <p:cNvSpPr/>
          <p:nvPr/>
        </p:nvSpPr>
        <p:spPr>
          <a:xfrm>
            <a:off x="0" y="1615964"/>
            <a:ext cx="16257588" cy="864000"/>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5" name="Rectángulo 30">
            <a:extLst>
              <a:ext uri="{FF2B5EF4-FFF2-40B4-BE49-F238E27FC236}">
                <a16:creationId xmlns:a16="http://schemas.microsoft.com/office/drawing/2014/main" id="{6F2DED3D-2B68-9C4B-BDDF-587D8F48762B}"/>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Energy</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5" name="Rectangle 4">
            <a:extLst>
              <a:ext uri="{FF2B5EF4-FFF2-40B4-BE49-F238E27FC236}">
                <a16:creationId xmlns:a16="http://schemas.microsoft.com/office/drawing/2014/main" id="{2E183DF3-FFA3-2A4A-B648-0745683B661B}"/>
              </a:ext>
            </a:extLst>
          </p:cNvPr>
          <p:cNvSpPr/>
          <p:nvPr/>
        </p:nvSpPr>
        <p:spPr>
          <a:xfrm>
            <a:off x="739751" y="6907329"/>
            <a:ext cx="2347901" cy="1477328"/>
          </a:xfrm>
          <a:prstGeom prst="rect">
            <a:avLst/>
          </a:prstGeom>
          <a:ln>
            <a:noFill/>
          </a:ln>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p>
          <a:p>
            <a:pPr defTabSz="1219170"/>
            <a:r>
              <a:rPr lang="en-US" altLang="en-US" sz="1800" dirty="0">
                <a:solidFill>
                  <a:schemeClr val="bg1"/>
                </a:solidFill>
                <a:cs typeface="Calibri Light" panose="020F0302020204030204" pitchFamily="34" charset="0"/>
              </a:rPr>
              <a:t>Upper Egypt Electricity Production Company; Egyptian Electricity Holding Company </a:t>
            </a:r>
            <a:endParaRPr lang="es-ES" altLang="en-US" sz="1800" dirty="0">
              <a:solidFill>
                <a:schemeClr val="bg1"/>
              </a:solidFill>
              <a:cs typeface="Calibri Light" panose="020F0302020204030204" pitchFamily="34" charset="0"/>
            </a:endParaRPr>
          </a:p>
        </p:txBody>
      </p:sp>
      <p:sp>
        <p:nvSpPr>
          <p:cNvPr id="18" name="Rectangle 17">
            <a:extLst>
              <a:ext uri="{FF2B5EF4-FFF2-40B4-BE49-F238E27FC236}">
                <a16:creationId xmlns:a16="http://schemas.microsoft.com/office/drawing/2014/main" id="{28FB65C3-BDDD-4245-BF4B-B1324FD22EDC}"/>
              </a:ext>
            </a:extLst>
          </p:cNvPr>
          <p:cNvSpPr/>
          <p:nvPr/>
        </p:nvSpPr>
        <p:spPr>
          <a:xfrm>
            <a:off x="4697145" y="6907329"/>
            <a:ext cx="127058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8456436" y="6879391"/>
            <a:ext cx="7517164" cy="1477328"/>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altLang="en-US" sz="1800" dirty="0">
                <a:solidFill>
                  <a:schemeClr val="bg1"/>
                </a:solidFill>
                <a:cs typeface="Calibri Light" panose="020F0302020204030204" pitchFamily="34" charset="0"/>
              </a:rPr>
              <a:t>EPC services for the auxiliary systems (Plant Balance) of the oil- and gas-fueled Supercritical Thermoelectric Power Plant.  Work includes installing three steam generation boilers, operated by 3 steam turbines with a generation capacity of 650 MW each.</a:t>
            </a:r>
            <a:endParaRPr lang="es-ES" altLang="en-US" sz="1800" dirty="0">
              <a:solidFill>
                <a:schemeClr val="bg1"/>
              </a:solidFill>
              <a:cs typeface="Calibri Light" panose="020F0302020204030204" pitchFamily="34" charset="0"/>
            </a:endParaRPr>
          </a:p>
        </p:txBody>
      </p:sp>
      <p:sp>
        <p:nvSpPr>
          <p:cNvPr id="27" name="Rectangle 26">
            <a:extLst>
              <a:ext uri="{FF2B5EF4-FFF2-40B4-BE49-F238E27FC236}">
                <a16:creationId xmlns:a16="http://schemas.microsoft.com/office/drawing/2014/main" id="{3FDD3818-92AD-F447-AD9E-999EF78707E4}"/>
              </a:ext>
            </a:extLst>
          </p:cNvPr>
          <p:cNvSpPr/>
          <p:nvPr/>
        </p:nvSpPr>
        <p:spPr>
          <a:xfrm>
            <a:off x="3279491" y="6907329"/>
            <a:ext cx="127058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Egypt</a:t>
            </a:r>
          </a:p>
        </p:txBody>
      </p:sp>
      <p:sp>
        <p:nvSpPr>
          <p:cNvPr id="46" name="TextBox 8">
            <a:extLst>
              <a:ext uri="{FF2B5EF4-FFF2-40B4-BE49-F238E27FC236}">
                <a16:creationId xmlns:a16="http://schemas.microsoft.com/office/drawing/2014/main" id="{5FD15D96-BF8E-7349-8967-F3E335274856}"/>
              </a:ext>
            </a:extLst>
          </p:cNvPr>
          <p:cNvSpPr txBox="1">
            <a:spLocks noChangeArrowheads="1"/>
          </p:cNvSpPr>
          <p:nvPr/>
        </p:nvSpPr>
        <p:spPr bwMode="auto">
          <a:xfrm>
            <a:off x="3850265" y="1836000"/>
            <a:ext cx="2785500" cy="1001198"/>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altLang="en-US" sz="1400" b="1" dirty="0">
                <a:solidFill>
                  <a:schemeClr val="bg2"/>
                </a:solidFill>
                <a:cs typeface="Calibri Light" panose="020F0302020204030204" pitchFamily="34" charset="0"/>
              </a:rPr>
              <a:t>02 | </a:t>
            </a:r>
            <a:r>
              <a:rPr lang="en-US" altLang="en-US" sz="1400" dirty="0">
                <a:solidFill>
                  <a:schemeClr val="bg2"/>
                </a:solidFill>
                <a:latin typeface="+mn-lt"/>
                <a:cs typeface="Calibri" panose="020F0502020204030204" pitchFamily="34" charset="0"/>
              </a:rPr>
              <a:t>PESQUERIA POWER PLANT </a:t>
            </a:r>
            <a:endParaRPr lang="en-US" altLang="en-US" sz="1400" dirty="0">
              <a:solidFill>
                <a:schemeClr val="bg2"/>
              </a:solidFill>
              <a:latin typeface="+mj-lt"/>
              <a:cs typeface="Calibri" panose="020F0502020204030204" pitchFamily="34" charset="0"/>
            </a:endParaRPr>
          </a:p>
        </p:txBody>
      </p:sp>
      <p:sp>
        <p:nvSpPr>
          <p:cNvPr id="47" name="TextBox 8">
            <a:extLst>
              <a:ext uri="{FF2B5EF4-FFF2-40B4-BE49-F238E27FC236}">
                <a16:creationId xmlns:a16="http://schemas.microsoft.com/office/drawing/2014/main" id="{6FC3186D-C0FE-9F4E-AC0E-B06E33222002}"/>
              </a:ext>
            </a:extLst>
          </p:cNvPr>
          <p:cNvSpPr txBox="1">
            <a:spLocks noChangeArrowheads="1"/>
          </p:cNvSpPr>
          <p:nvPr/>
        </p:nvSpPr>
        <p:spPr bwMode="auto">
          <a:xfrm>
            <a:off x="6892342" y="1836000"/>
            <a:ext cx="2772767" cy="1290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altLang="en-US" sz="1400" b="1" dirty="0">
                <a:solidFill>
                  <a:schemeClr val="accent2"/>
                </a:solidFill>
                <a:cs typeface="Calibri" panose="020F0502020204030204" pitchFamily="34" charset="0"/>
              </a:rPr>
              <a:t>03 | SOUTH HELWAN SUPERCRITICAL THERMOELECTRIC POWER PLANT</a:t>
            </a:r>
          </a:p>
        </p:txBody>
      </p:sp>
      <p:sp>
        <p:nvSpPr>
          <p:cNvPr id="48" name="TextBox 47">
            <a:extLst>
              <a:ext uri="{FF2B5EF4-FFF2-40B4-BE49-F238E27FC236}">
                <a16:creationId xmlns:a16="http://schemas.microsoft.com/office/drawing/2014/main" id="{DE60E91F-F3E7-B743-A1AB-2E158D755B27}"/>
              </a:ext>
            </a:extLst>
          </p:cNvPr>
          <p:cNvSpPr txBox="1">
            <a:spLocks noChangeArrowheads="1"/>
          </p:cNvSpPr>
          <p:nvPr/>
        </p:nvSpPr>
        <p:spPr bwMode="auto">
          <a:xfrm>
            <a:off x="9734765" y="1836000"/>
            <a:ext cx="2416639" cy="537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altLang="en-US" sz="1400" b="1" dirty="0">
                <a:solidFill>
                  <a:schemeClr val="bg2"/>
                </a:solidFill>
                <a:cs typeface="Calibri Light" panose="020F0302020204030204" pitchFamily="34" charset="0"/>
              </a:rPr>
              <a:t>04 | </a:t>
            </a:r>
            <a:r>
              <a:rPr lang="en-US" altLang="en-US" sz="1400" dirty="0">
                <a:solidFill>
                  <a:schemeClr val="bg2"/>
                </a:solidFill>
                <a:cs typeface="Calibri" panose="020F0502020204030204" pitchFamily="34" charset="0"/>
              </a:rPr>
              <a:t>GENELBA PLUS COMBINED CYCLE POWER PLANT </a:t>
            </a:r>
            <a:endParaRPr lang="en-US" altLang="en-US" sz="1400" b="1" dirty="0">
              <a:solidFill>
                <a:schemeClr val="bg2"/>
              </a:solidFill>
              <a:cs typeface="Calibri" panose="020F0502020204030204" pitchFamily="34" charset="0"/>
            </a:endParaRPr>
          </a:p>
        </p:txBody>
      </p:sp>
      <p:sp>
        <p:nvSpPr>
          <p:cNvPr id="49" name="TextBox 10">
            <a:extLst>
              <a:ext uri="{FF2B5EF4-FFF2-40B4-BE49-F238E27FC236}">
                <a16:creationId xmlns:a16="http://schemas.microsoft.com/office/drawing/2014/main" id="{6CE56B3E-3955-4145-B31F-14EE41DC7315}"/>
              </a:ext>
            </a:extLst>
          </p:cNvPr>
          <p:cNvSpPr txBox="1">
            <a:spLocks noChangeArrowheads="1"/>
          </p:cNvSpPr>
          <p:nvPr/>
        </p:nvSpPr>
        <p:spPr bwMode="auto">
          <a:xfrm>
            <a:off x="12800052" y="1836000"/>
            <a:ext cx="317354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altLang="en-US" sz="1400" b="1" dirty="0">
                <a:solidFill>
                  <a:schemeClr val="bg2"/>
                </a:solidFill>
                <a:latin typeface="+mn-lt"/>
                <a:cs typeface="Calibri Light" panose="020F0302020204030204" pitchFamily="34" charset="0"/>
              </a:rPr>
              <a:t>05 | </a:t>
            </a:r>
            <a:r>
              <a:rPr lang="en-US" altLang="en-US" sz="1400" dirty="0">
                <a:solidFill>
                  <a:schemeClr val="bg2"/>
                </a:solidFill>
                <a:latin typeface="+mn-lt"/>
                <a:cs typeface="Calibri Light" panose="020F0302020204030204" pitchFamily="34" charset="0"/>
              </a:rPr>
              <a:t>ATUCHA II NUCLEAR POWER PLANT </a:t>
            </a:r>
            <a:endParaRPr lang="en-US" altLang="en-US" sz="1400" dirty="0">
              <a:latin typeface="+mj-lt"/>
              <a:cs typeface="Calibri Light" panose="020F0302020204030204" pitchFamily="34" charset="0"/>
            </a:endParaRPr>
          </a:p>
        </p:txBody>
      </p:sp>
      <p:grpSp>
        <p:nvGrpSpPr>
          <p:cNvPr id="50" name="Group 49">
            <a:extLst>
              <a:ext uri="{FF2B5EF4-FFF2-40B4-BE49-F238E27FC236}">
                <a16:creationId xmlns:a16="http://schemas.microsoft.com/office/drawing/2014/main" id="{3AF8D4A1-7736-D844-B70C-8B6F70FEDD06}"/>
              </a:ext>
            </a:extLst>
          </p:cNvPr>
          <p:cNvGrpSpPr/>
          <p:nvPr/>
        </p:nvGrpSpPr>
        <p:grpSpPr>
          <a:xfrm>
            <a:off x="726775" y="1615963"/>
            <a:ext cx="14882165" cy="767937"/>
            <a:chOff x="726775" y="1615964"/>
            <a:chExt cx="18727333" cy="0"/>
          </a:xfrm>
        </p:grpSpPr>
        <p:cxnSp>
          <p:nvCxnSpPr>
            <p:cNvPr id="51" name="Straight Connector 50">
              <a:extLst>
                <a:ext uri="{FF2B5EF4-FFF2-40B4-BE49-F238E27FC236}">
                  <a16:creationId xmlns:a16="http://schemas.microsoft.com/office/drawing/2014/main" id="{A82E7CA3-3C97-CD4A-8317-1F35E969CFFF}"/>
                </a:ext>
              </a:extLst>
            </p:cNvPr>
            <p:cNvCxnSpPr>
              <a:cxnSpLocks/>
            </p:cNvCxnSpPr>
            <p:nvPr/>
          </p:nvCxnSpPr>
          <p:spPr>
            <a:xfrm>
              <a:off x="4595650" y="1615964"/>
              <a:ext cx="3566845"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C69509E-5A7A-D245-89E6-C9D6D6CA94CF}"/>
                </a:ext>
              </a:extLst>
            </p:cNvPr>
            <p:cNvCxnSpPr>
              <a:cxnSpLocks/>
            </p:cNvCxnSpPr>
            <p:nvPr/>
          </p:nvCxnSpPr>
          <p:spPr>
            <a:xfrm>
              <a:off x="726775" y="1615964"/>
              <a:ext cx="359964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285545A-7D3E-AC4F-8DE0-7007572D1729}"/>
                </a:ext>
              </a:extLst>
            </p:cNvPr>
            <p:cNvCxnSpPr>
              <a:cxnSpLocks/>
            </p:cNvCxnSpPr>
            <p:nvPr/>
          </p:nvCxnSpPr>
          <p:spPr>
            <a:xfrm>
              <a:off x="8431722" y="1615964"/>
              <a:ext cx="3325898"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D5331A-68AB-414C-8E9D-2C8044DA647E}"/>
                </a:ext>
              </a:extLst>
            </p:cNvPr>
            <p:cNvCxnSpPr>
              <a:cxnSpLocks/>
            </p:cNvCxnSpPr>
            <p:nvPr/>
          </p:nvCxnSpPr>
          <p:spPr>
            <a:xfrm>
              <a:off x="12026847" y="1615964"/>
              <a:ext cx="3582093"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3CA322C-4521-384B-9B7C-3878E371BDCA}"/>
                </a:ext>
              </a:extLst>
            </p:cNvPr>
            <p:cNvCxnSpPr>
              <a:cxnSpLocks/>
            </p:cNvCxnSpPr>
            <p:nvPr/>
          </p:nvCxnSpPr>
          <p:spPr>
            <a:xfrm>
              <a:off x="15872015" y="1615964"/>
              <a:ext cx="3582093"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56" name="TextBox 8">
            <a:extLst>
              <a:ext uri="{FF2B5EF4-FFF2-40B4-BE49-F238E27FC236}">
                <a16:creationId xmlns:a16="http://schemas.microsoft.com/office/drawing/2014/main" id="{208B55B1-42DA-354B-B05D-494CAEA54A58}"/>
              </a:ext>
            </a:extLst>
          </p:cNvPr>
          <p:cNvSpPr txBox="1">
            <a:spLocks noChangeArrowheads="1"/>
          </p:cNvSpPr>
          <p:nvPr/>
        </p:nvSpPr>
        <p:spPr bwMode="auto">
          <a:xfrm>
            <a:off x="740725" y="1836000"/>
            <a:ext cx="2846604" cy="1142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01 | </a:t>
            </a:r>
            <a:r>
              <a:rPr lang="en-US" altLang="en-US" sz="1400" dirty="0">
                <a:solidFill>
                  <a:schemeClr val="bg1"/>
                </a:solidFill>
                <a:latin typeface="+mj-lt"/>
                <a:cs typeface="Calibri" panose="020F0502020204030204" pitchFamily="34" charset="0"/>
              </a:rPr>
              <a:t>NORTE III COMBINED CYCLE POWER PLANT </a:t>
            </a:r>
            <a:endParaRPr lang="pt" altLang="en-US" sz="1400" dirty="0">
              <a:solidFill>
                <a:schemeClr val="bg1"/>
              </a:solidFill>
              <a:latin typeface="+mj-lt"/>
              <a:cs typeface="Calibri Light" panose="020F0302020204030204" pitchFamily="34" charset="0"/>
            </a:endParaRPr>
          </a:p>
        </p:txBody>
      </p:sp>
      <p:sp>
        <p:nvSpPr>
          <p:cNvPr id="26" name="Rectangle 25">
            <a:extLst>
              <a:ext uri="{FF2B5EF4-FFF2-40B4-BE49-F238E27FC236}">
                <a16:creationId xmlns:a16="http://schemas.microsoft.com/office/drawing/2014/main" id="{943EFFB8-C70F-3947-9929-B5DF2440ADFD}"/>
              </a:ext>
            </a:extLst>
          </p:cNvPr>
          <p:cNvSpPr/>
          <p:nvPr/>
        </p:nvSpPr>
        <p:spPr>
          <a:xfrm>
            <a:off x="739752" y="6230004"/>
            <a:ext cx="14869188" cy="584775"/>
          </a:xfrm>
          <a:prstGeom prst="rect">
            <a:avLst/>
          </a:prstGeom>
        </p:spPr>
        <p:txBody>
          <a:bodyPr wrap="square">
            <a:spAutoFit/>
          </a:bodyPr>
          <a:lstStyle/>
          <a:p>
            <a:pPr defTabSz="1219170"/>
            <a:r>
              <a:rPr lang="en-US" altLang="en-US" sz="3200" b="1" dirty="0">
                <a:solidFill>
                  <a:schemeClr val="bg1"/>
                </a:solidFill>
                <a:cs typeface="Calibri" panose="020F0502020204030204" pitchFamily="34" charset="0"/>
              </a:rPr>
              <a:t>SOUTH HELWAN SUPERCRITICAL THERMOELECTRIC POWER PLANT </a:t>
            </a:r>
            <a:r>
              <a:rPr lang="en-US" altLang="en-US" sz="3200" dirty="0">
                <a:solidFill>
                  <a:schemeClr val="bg1"/>
                </a:solidFill>
                <a:cs typeface="Calibri" panose="020F0502020204030204" pitchFamily="34" charset="0"/>
              </a:rPr>
              <a:t>[650MW] </a:t>
            </a:r>
            <a:endParaRPr lang="en-US" altLang="en-US" sz="3200" b="1" dirty="0">
              <a:solidFill>
                <a:schemeClr val="bg1"/>
              </a:solidFill>
              <a:cs typeface="Calibri" panose="020F0502020204030204" pitchFamily="34" charset="0"/>
            </a:endParaRPr>
          </a:p>
        </p:txBody>
      </p:sp>
      <p:sp>
        <p:nvSpPr>
          <p:cNvPr id="38" name="Rectangle 37">
            <a:extLst>
              <a:ext uri="{FF2B5EF4-FFF2-40B4-BE49-F238E27FC236}">
                <a16:creationId xmlns:a16="http://schemas.microsoft.com/office/drawing/2014/main" id="{2E2D5225-BB3B-F943-BD8B-F516CBD9366B}"/>
              </a:ext>
            </a:extLst>
          </p:cNvPr>
          <p:cNvSpPr/>
          <p:nvPr/>
        </p:nvSpPr>
        <p:spPr>
          <a:xfrm>
            <a:off x="6383412" y="6907329"/>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2018</a:t>
            </a:r>
          </a:p>
        </p:txBody>
      </p:sp>
      <p:grpSp>
        <p:nvGrpSpPr>
          <p:cNvPr id="40" name="Group 39">
            <a:extLst>
              <a:ext uri="{FF2B5EF4-FFF2-40B4-BE49-F238E27FC236}">
                <a16:creationId xmlns:a16="http://schemas.microsoft.com/office/drawing/2014/main" id="{4C1304AB-17B4-264F-9652-929B0FB8BA77}"/>
              </a:ext>
            </a:extLst>
          </p:cNvPr>
          <p:cNvGrpSpPr/>
          <p:nvPr/>
        </p:nvGrpSpPr>
        <p:grpSpPr>
          <a:xfrm>
            <a:off x="876027" y="8552442"/>
            <a:ext cx="3584954" cy="369252"/>
            <a:chOff x="12732028" y="8552442"/>
            <a:chExt cx="3584954" cy="369252"/>
          </a:xfrm>
        </p:grpSpPr>
        <p:pic>
          <p:nvPicPr>
            <p:cNvPr id="43" name="Picture 42">
              <a:hlinkClick r:id="rId4" action="ppaction://hlinksldjump"/>
              <a:extLst>
                <a:ext uri="{FF2B5EF4-FFF2-40B4-BE49-F238E27FC236}">
                  <a16:creationId xmlns:a16="http://schemas.microsoft.com/office/drawing/2014/main" id="{942F77E8-0C82-8747-A075-672715B333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44" name="CuadroTexto 78">
              <a:hlinkClick r:id="rId4" action="ppaction://hlinksldjump"/>
              <a:extLst>
                <a:ext uri="{FF2B5EF4-FFF2-40B4-BE49-F238E27FC236}">
                  <a16:creationId xmlns:a16="http://schemas.microsoft.com/office/drawing/2014/main" id="{BA8D9306-87BD-7A4D-8769-A08CF9AB1218}"/>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45" name="Group 44">
            <a:extLst>
              <a:ext uri="{FF2B5EF4-FFF2-40B4-BE49-F238E27FC236}">
                <a16:creationId xmlns:a16="http://schemas.microsoft.com/office/drawing/2014/main" id="{170CDF96-C5C6-9544-BCA4-AADA4C6B038F}"/>
              </a:ext>
            </a:extLst>
          </p:cNvPr>
          <p:cNvGrpSpPr/>
          <p:nvPr/>
        </p:nvGrpSpPr>
        <p:grpSpPr>
          <a:xfrm>
            <a:off x="12130264" y="8552442"/>
            <a:ext cx="3578382" cy="369332"/>
            <a:chOff x="12370992" y="8552442"/>
            <a:chExt cx="3578382" cy="369332"/>
          </a:xfrm>
        </p:grpSpPr>
        <p:pic>
          <p:nvPicPr>
            <p:cNvPr id="57" name="Picture 56">
              <a:hlinkClick r:id="rId6" action="ppaction://hlinksldjump"/>
              <a:extLst>
                <a:ext uri="{FF2B5EF4-FFF2-40B4-BE49-F238E27FC236}">
                  <a16:creationId xmlns:a16="http://schemas.microsoft.com/office/drawing/2014/main" id="{0F9E8164-1082-2C4A-A819-DB68684D97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58" name="CuadroTexto 78">
              <a:hlinkClick r:id="rId6" action="ppaction://hlinksldjump"/>
              <a:extLst>
                <a:ext uri="{FF2B5EF4-FFF2-40B4-BE49-F238E27FC236}">
                  <a16:creationId xmlns:a16="http://schemas.microsoft.com/office/drawing/2014/main" id="{260C3738-70E3-B44E-81FE-6B192C145897}"/>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pic>
        <p:nvPicPr>
          <p:cNvPr id="32" name="Picture 31">
            <a:extLst>
              <a:ext uri="{FF2B5EF4-FFF2-40B4-BE49-F238E27FC236}">
                <a16:creationId xmlns:a16="http://schemas.microsoft.com/office/drawing/2014/main" id="{86A934DF-0C71-2E46-8B31-F3D5E4371B3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2337807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09F8D3-B008-554C-B126-6E645294E8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47" r="-40"/>
          <a:stretch/>
        </p:blipFill>
        <p:spPr>
          <a:xfrm>
            <a:off x="6365" y="-1"/>
            <a:ext cx="16263952" cy="9144001"/>
          </a:xfrm>
          <a:prstGeom prst="rect">
            <a:avLst/>
          </a:prstGeom>
        </p:spPr>
      </p:pic>
      <p:sp>
        <p:nvSpPr>
          <p:cNvPr id="58" name="Rectángulo 30">
            <a:extLst>
              <a:ext uri="{FF2B5EF4-FFF2-40B4-BE49-F238E27FC236}">
                <a16:creationId xmlns:a16="http://schemas.microsoft.com/office/drawing/2014/main" id="{6943A721-DA8A-8B45-856F-B92810AD7DE4}"/>
              </a:ext>
            </a:extLst>
          </p:cNvPr>
          <p:cNvSpPr/>
          <p:nvPr/>
        </p:nvSpPr>
        <p:spPr>
          <a:xfrm>
            <a:off x="6365" y="6086474"/>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9" name="Rectángulo 30">
            <a:extLst>
              <a:ext uri="{FF2B5EF4-FFF2-40B4-BE49-F238E27FC236}">
                <a16:creationId xmlns:a16="http://schemas.microsoft.com/office/drawing/2014/main" id="{E71F4067-B552-4647-9F3D-6548E79B0304}"/>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0" name="Rectángulo 30">
            <a:extLst>
              <a:ext uri="{FF2B5EF4-FFF2-40B4-BE49-F238E27FC236}">
                <a16:creationId xmlns:a16="http://schemas.microsoft.com/office/drawing/2014/main" id="{863CD85D-DABB-1D48-B82B-33F1C7D6AC83}"/>
              </a:ext>
            </a:extLst>
          </p:cNvPr>
          <p:cNvSpPr/>
          <p:nvPr/>
        </p:nvSpPr>
        <p:spPr>
          <a:xfrm>
            <a:off x="0" y="1615964"/>
            <a:ext cx="16257588" cy="984758"/>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1" name="Rectangle 40">
            <a:extLst>
              <a:ext uri="{FF2B5EF4-FFF2-40B4-BE49-F238E27FC236}">
                <a16:creationId xmlns:a16="http://schemas.microsoft.com/office/drawing/2014/main" id="{8C81419F-BC26-F046-8F01-8212B1B6090A}"/>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Energy</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26" name="Rectangle 25">
            <a:extLst>
              <a:ext uri="{FF2B5EF4-FFF2-40B4-BE49-F238E27FC236}">
                <a16:creationId xmlns:a16="http://schemas.microsoft.com/office/drawing/2014/main" id="{943EFFB8-C70F-3947-9929-B5DF2440ADFD}"/>
              </a:ext>
            </a:extLst>
          </p:cNvPr>
          <p:cNvSpPr/>
          <p:nvPr/>
        </p:nvSpPr>
        <p:spPr>
          <a:xfrm>
            <a:off x="739752" y="6340660"/>
            <a:ext cx="13874319" cy="584775"/>
          </a:xfrm>
          <a:prstGeom prst="rect">
            <a:avLst/>
          </a:prstGeom>
        </p:spPr>
        <p:txBody>
          <a:bodyPr wrap="square">
            <a:spAutoFit/>
          </a:bodyPr>
          <a:lstStyle/>
          <a:p>
            <a:pPr defTabSz="1219170"/>
            <a:r>
              <a:rPr lang="en-US" altLang="en-US" sz="3200" b="1" dirty="0">
                <a:solidFill>
                  <a:schemeClr val="bg2"/>
                </a:solidFill>
                <a:cs typeface="Calibri" panose="020F0502020204030204" pitchFamily="34" charset="0"/>
              </a:rPr>
              <a:t>GENELBA PLUS COMBINED CYCLE POWER PLANT </a:t>
            </a:r>
            <a:r>
              <a:rPr lang="en-US" altLang="en-US" sz="3200" dirty="0">
                <a:solidFill>
                  <a:schemeClr val="bg2"/>
                </a:solidFill>
                <a:cs typeface="Calibri" panose="020F0502020204030204" pitchFamily="34" charset="0"/>
              </a:rPr>
              <a:t>[360MW] </a:t>
            </a:r>
          </a:p>
        </p:txBody>
      </p:sp>
      <p:sp>
        <p:nvSpPr>
          <p:cNvPr id="5" name="Rectangle 4">
            <a:extLst>
              <a:ext uri="{FF2B5EF4-FFF2-40B4-BE49-F238E27FC236}">
                <a16:creationId xmlns:a16="http://schemas.microsoft.com/office/drawing/2014/main" id="{2E183DF3-FFA3-2A4A-B648-0745683B661B}"/>
              </a:ext>
            </a:extLst>
          </p:cNvPr>
          <p:cNvSpPr/>
          <p:nvPr/>
        </p:nvSpPr>
        <p:spPr>
          <a:xfrm>
            <a:off x="739752" y="7069167"/>
            <a:ext cx="1628119" cy="646331"/>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p>
          <a:p>
            <a:pPr defTabSz="1219170"/>
            <a:r>
              <a:rPr lang="es-ES" altLang="en-US" sz="1800" dirty="0">
                <a:solidFill>
                  <a:schemeClr val="bg1"/>
                </a:solidFill>
                <a:latin typeface="Calibri Light" panose="020F0302020204030204" pitchFamily="34" charset="0"/>
                <a:cs typeface="Calibri Light" panose="020F0302020204030204" pitchFamily="34" charset="0"/>
              </a:rPr>
              <a:t>Pampa </a:t>
            </a:r>
            <a:r>
              <a:rPr lang="es-ES" altLang="en-US" sz="1800" dirty="0" err="1">
                <a:solidFill>
                  <a:schemeClr val="bg1"/>
                </a:solidFill>
                <a:latin typeface="Calibri Light" panose="020F0302020204030204" pitchFamily="34" charset="0"/>
                <a:cs typeface="Calibri Light" panose="020F0302020204030204" pitchFamily="34" charset="0"/>
              </a:rPr>
              <a:t>Energy</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28FB65C3-BDDD-4245-BF4B-B1324FD22EDC}"/>
              </a:ext>
            </a:extLst>
          </p:cNvPr>
          <p:cNvSpPr/>
          <p:nvPr/>
        </p:nvSpPr>
        <p:spPr>
          <a:xfrm>
            <a:off x="4806386" y="7069167"/>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8625318" y="7041229"/>
            <a:ext cx="7099554" cy="1200329"/>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r>
              <a:rPr lang="en-US" altLang="en-US" sz="1800" dirty="0">
                <a:solidFill>
                  <a:schemeClr val="bg1"/>
                </a:solidFill>
                <a:latin typeface="Calibri Light" panose="020F0302020204030204" pitchFamily="34" charset="0"/>
                <a:cs typeface="Calibri Light" panose="020F0302020204030204" pitchFamily="34" charset="0"/>
              </a:rPr>
              <a:t>Expansion of the GENELBA Thermoelectric Power Plant, taking the existing 169 MW gas turbine to a 2+1 combined cycle configuration with a thermal design power of 360 MW.</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3FDD3818-92AD-F447-AD9E-999EF78707E4}"/>
              </a:ext>
            </a:extLst>
          </p:cNvPr>
          <p:cNvSpPr/>
          <p:nvPr/>
        </p:nvSpPr>
        <p:spPr>
          <a:xfrm>
            <a:off x="2934144" y="7069167"/>
            <a:ext cx="134589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Argentina</a:t>
            </a:r>
          </a:p>
        </p:txBody>
      </p:sp>
      <p:grpSp>
        <p:nvGrpSpPr>
          <p:cNvPr id="2" name="Group 1">
            <a:extLst>
              <a:ext uri="{FF2B5EF4-FFF2-40B4-BE49-F238E27FC236}">
                <a16:creationId xmlns:a16="http://schemas.microsoft.com/office/drawing/2014/main" id="{EB226BFA-EC88-D14E-B80A-BA504AB8A49C}"/>
              </a:ext>
            </a:extLst>
          </p:cNvPr>
          <p:cNvGrpSpPr/>
          <p:nvPr/>
        </p:nvGrpSpPr>
        <p:grpSpPr>
          <a:xfrm>
            <a:off x="726775" y="1615963"/>
            <a:ext cx="14882165" cy="767937"/>
            <a:chOff x="726775" y="1615964"/>
            <a:chExt cx="18727333" cy="0"/>
          </a:xfrm>
        </p:grpSpPr>
        <p:cxnSp>
          <p:nvCxnSpPr>
            <p:cNvPr id="6" name="Straight Connector 5">
              <a:extLst>
                <a:ext uri="{FF2B5EF4-FFF2-40B4-BE49-F238E27FC236}">
                  <a16:creationId xmlns:a16="http://schemas.microsoft.com/office/drawing/2014/main" id="{7E6C431A-EEA0-5449-84BD-EA3D5D50273F}"/>
                </a:ext>
              </a:extLst>
            </p:cNvPr>
            <p:cNvCxnSpPr>
              <a:cxnSpLocks/>
            </p:cNvCxnSpPr>
            <p:nvPr/>
          </p:nvCxnSpPr>
          <p:spPr>
            <a:xfrm>
              <a:off x="4595650" y="1615964"/>
              <a:ext cx="3566845"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446B425-6169-824D-B387-08897F8AD701}"/>
                </a:ext>
              </a:extLst>
            </p:cNvPr>
            <p:cNvCxnSpPr>
              <a:cxnSpLocks/>
            </p:cNvCxnSpPr>
            <p:nvPr/>
          </p:nvCxnSpPr>
          <p:spPr>
            <a:xfrm>
              <a:off x="726775" y="1615964"/>
              <a:ext cx="3599648"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BF8D976-D3F8-1647-8438-32766B23C016}"/>
                </a:ext>
              </a:extLst>
            </p:cNvPr>
            <p:cNvCxnSpPr>
              <a:cxnSpLocks/>
            </p:cNvCxnSpPr>
            <p:nvPr/>
          </p:nvCxnSpPr>
          <p:spPr>
            <a:xfrm>
              <a:off x="8431722" y="1615964"/>
              <a:ext cx="3325898"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8537131-92E1-6D4C-BF72-66924A729C10}"/>
                </a:ext>
              </a:extLst>
            </p:cNvPr>
            <p:cNvCxnSpPr>
              <a:cxnSpLocks/>
            </p:cNvCxnSpPr>
            <p:nvPr/>
          </p:nvCxnSpPr>
          <p:spPr>
            <a:xfrm>
              <a:off x="12026847" y="1615964"/>
              <a:ext cx="3582093"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83007B-B42A-D64D-8509-7E2DA2C4047E}"/>
                </a:ext>
              </a:extLst>
            </p:cNvPr>
            <p:cNvCxnSpPr>
              <a:cxnSpLocks/>
            </p:cNvCxnSpPr>
            <p:nvPr/>
          </p:nvCxnSpPr>
          <p:spPr>
            <a:xfrm>
              <a:off x="15872015" y="1615964"/>
              <a:ext cx="3582093"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51" name="TextBox 8">
            <a:extLst>
              <a:ext uri="{FF2B5EF4-FFF2-40B4-BE49-F238E27FC236}">
                <a16:creationId xmlns:a16="http://schemas.microsoft.com/office/drawing/2014/main" id="{321E5093-9668-9E43-A794-7209016861E0}"/>
              </a:ext>
            </a:extLst>
          </p:cNvPr>
          <p:cNvSpPr txBox="1">
            <a:spLocks noChangeArrowheads="1"/>
          </p:cNvSpPr>
          <p:nvPr/>
        </p:nvSpPr>
        <p:spPr bwMode="auto">
          <a:xfrm>
            <a:off x="3850265" y="1836000"/>
            <a:ext cx="2785500" cy="1001198"/>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altLang="en-US" sz="1400" b="1" dirty="0">
                <a:solidFill>
                  <a:schemeClr val="bg2"/>
                </a:solidFill>
                <a:cs typeface="Calibri Light" panose="020F0302020204030204" pitchFamily="34" charset="0"/>
              </a:rPr>
              <a:t>02 | </a:t>
            </a:r>
            <a:r>
              <a:rPr lang="en-US" altLang="en-US" sz="1400" dirty="0">
                <a:solidFill>
                  <a:schemeClr val="bg2"/>
                </a:solidFill>
                <a:latin typeface="+mn-lt"/>
                <a:cs typeface="Calibri" panose="020F0502020204030204" pitchFamily="34" charset="0"/>
              </a:rPr>
              <a:t>PESQUERIA POWER PLANT </a:t>
            </a:r>
            <a:endParaRPr lang="en-US" altLang="en-US" sz="1400" dirty="0">
              <a:solidFill>
                <a:schemeClr val="bg2"/>
              </a:solidFill>
              <a:latin typeface="+mj-lt"/>
              <a:cs typeface="Calibri" panose="020F0502020204030204" pitchFamily="34" charset="0"/>
            </a:endParaRPr>
          </a:p>
        </p:txBody>
      </p:sp>
      <p:sp>
        <p:nvSpPr>
          <p:cNvPr id="52" name="TextBox 8">
            <a:extLst>
              <a:ext uri="{FF2B5EF4-FFF2-40B4-BE49-F238E27FC236}">
                <a16:creationId xmlns:a16="http://schemas.microsoft.com/office/drawing/2014/main" id="{34900658-7F73-EA46-AD7A-3F7DFC5B907E}"/>
              </a:ext>
            </a:extLst>
          </p:cNvPr>
          <p:cNvSpPr txBox="1">
            <a:spLocks noChangeArrowheads="1"/>
          </p:cNvSpPr>
          <p:nvPr/>
        </p:nvSpPr>
        <p:spPr bwMode="auto">
          <a:xfrm>
            <a:off x="6892342" y="1836000"/>
            <a:ext cx="2772767" cy="1290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altLang="en-US" sz="1400" b="1" dirty="0">
                <a:solidFill>
                  <a:schemeClr val="bg1"/>
                </a:solidFill>
                <a:cs typeface="Calibri" panose="020F0502020204030204" pitchFamily="34" charset="0"/>
              </a:rPr>
              <a:t>03 | </a:t>
            </a:r>
            <a:r>
              <a:rPr lang="en-US" altLang="en-US" sz="1400" dirty="0">
                <a:solidFill>
                  <a:schemeClr val="bg1"/>
                </a:solidFill>
                <a:cs typeface="Calibri" panose="020F0502020204030204" pitchFamily="34" charset="0"/>
              </a:rPr>
              <a:t>SOUTH HELWAN SUPERCRITICAL THERMOELECTRIC POWER PLANT</a:t>
            </a:r>
          </a:p>
        </p:txBody>
      </p:sp>
      <p:sp>
        <p:nvSpPr>
          <p:cNvPr id="53" name="TextBox 52">
            <a:extLst>
              <a:ext uri="{FF2B5EF4-FFF2-40B4-BE49-F238E27FC236}">
                <a16:creationId xmlns:a16="http://schemas.microsoft.com/office/drawing/2014/main" id="{44B4CA03-AB6B-3B46-96E5-FC257171DC09}"/>
              </a:ext>
            </a:extLst>
          </p:cNvPr>
          <p:cNvSpPr txBox="1">
            <a:spLocks noChangeArrowheads="1"/>
          </p:cNvSpPr>
          <p:nvPr/>
        </p:nvSpPr>
        <p:spPr bwMode="auto">
          <a:xfrm>
            <a:off x="9734765" y="1836000"/>
            <a:ext cx="2416639" cy="537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altLang="en-US" sz="1400" b="1" dirty="0">
                <a:solidFill>
                  <a:schemeClr val="accent2"/>
                </a:solidFill>
                <a:cs typeface="Calibri Light" panose="020F0302020204030204" pitchFamily="34" charset="0"/>
              </a:rPr>
              <a:t>04 | </a:t>
            </a:r>
            <a:r>
              <a:rPr lang="en-US" altLang="en-US" sz="1400" dirty="0">
                <a:solidFill>
                  <a:schemeClr val="accent2"/>
                </a:solidFill>
                <a:cs typeface="Calibri" panose="020F0502020204030204" pitchFamily="34" charset="0"/>
              </a:rPr>
              <a:t>GENELBA PLUS COMBINED CYCLE POWER PLANT </a:t>
            </a:r>
            <a:endParaRPr lang="en-US" altLang="en-US" sz="1400" b="1" dirty="0">
              <a:solidFill>
                <a:schemeClr val="accent2"/>
              </a:solidFill>
              <a:cs typeface="Calibri" panose="020F0502020204030204" pitchFamily="34" charset="0"/>
            </a:endParaRPr>
          </a:p>
        </p:txBody>
      </p:sp>
      <p:sp>
        <p:nvSpPr>
          <p:cNvPr id="54" name="TextBox 10">
            <a:extLst>
              <a:ext uri="{FF2B5EF4-FFF2-40B4-BE49-F238E27FC236}">
                <a16:creationId xmlns:a16="http://schemas.microsoft.com/office/drawing/2014/main" id="{E3CC4D69-AEE0-FD40-8054-4D98D37C0BBE}"/>
              </a:ext>
            </a:extLst>
          </p:cNvPr>
          <p:cNvSpPr txBox="1">
            <a:spLocks noChangeArrowheads="1"/>
          </p:cNvSpPr>
          <p:nvPr/>
        </p:nvSpPr>
        <p:spPr bwMode="auto">
          <a:xfrm>
            <a:off x="12800051" y="1836000"/>
            <a:ext cx="319363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altLang="en-US" sz="1400" b="1" dirty="0">
                <a:solidFill>
                  <a:schemeClr val="bg2"/>
                </a:solidFill>
                <a:latin typeface="+mn-lt"/>
                <a:cs typeface="Calibri Light" panose="020F0302020204030204" pitchFamily="34" charset="0"/>
              </a:rPr>
              <a:t>05 | </a:t>
            </a:r>
            <a:r>
              <a:rPr lang="en-US" altLang="en-US" sz="1400" dirty="0">
                <a:solidFill>
                  <a:schemeClr val="bg2"/>
                </a:solidFill>
                <a:latin typeface="+mn-lt"/>
                <a:cs typeface="Calibri Light" panose="020F0302020204030204" pitchFamily="34" charset="0"/>
              </a:rPr>
              <a:t>ATUCHA II NUCLEAR POWER PLANT </a:t>
            </a:r>
            <a:endParaRPr lang="en-US" altLang="en-US" sz="1400" dirty="0">
              <a:latin typeface="+mj-lt"/>
              <a:cs typeface="Calibri Light" panose="020F0302020204030204" pitchFamily="34" charset="0"/>
            </a:endParaRPr>
          </a:p>
        </p:txBody>
      </p:sp>
      <p:sp>
        <p:nvSpPr>
          <p:cNvPr id="55" name="TextBox 8">
            <a:extLst>
              <a:ext uri="{FF2B5EF4-FFF2-40B4-BE49-F238E27FC236}">
                <a16:creationId xmlns:a16="http://schemas.microsoft.com/office/drawing/2014/main" id="{A7EC25DD-DDAF-EF4F-89C1-28B5D38DF851}"/>
              </a:ext>
            </a:extLst>
          </p:cNvPr>
          <p:cNvSpPr txBox="1">
            <a:spLocks noChangeArrowheads="1"/>
          </p:cNvSpPr>
          <p:nvPr/>
        </p:nvSpPr>
        <p:spPr bwMode="auto">
          <a:xfrm>
            <a:off x="740725" y="1836000"/>
            <a:ext cx="2846604" cy="1142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01 | </a:t>
            </a:r>
            <a:r>
              <a:rPr lang="en-US" altLang="en-US" sz="1400" dirty="0">
                <a:solidFill>
                  <a:schemeClr val="bg1"/>
                </a:solidFill>
                <a:latin typeface="+mj-lt"/>
                <a:cs typeface="Calibri" panose="020F0502020204030204" pitchFamily="34" charset="0"/>
              </a:rPr>
              <a:t>NORTE III COMBINED CYCLE POWER PLANT </a:t>
            </a:r>
            <a:endParaRPr lang="pt" altLang="en-US" sz="1400" dirty="0">
              <a:solidFill>
                <a:schemeClr val="bg1"/>
              </a:solidFill>
              <a:latin typeface="+mj-lt"/>
              <a:cs typeface="Calibri Light" panose="020F0302020204030204" pitchFamily="34" charset="0"/>
            </a:endParaRPr>
          </a:p>
        </p:txBody>
      </p:sp>
      <p:sp>
        <p:nvSpPr>
          <p:cNvPr id="56" name="Rectangle 55">
            <a:extLst>
              <a:ext uri="{FF2B5EF4-FFF2-40B4-BE49-F238E27FC236}">
                <a16:creationId xmlns:a16="http://schemas.microsoft.com/office/drawing/2014/main" id="{660F75FD-A101-6D45-BD10-3D57EF1618F8}"/>
              </a:ext>
            </a:extLst>
          </p:cNvPr>
          <p:cNvSpPr/>
          <p:nvPr/>
        </p:nvSpPr>
        <p:spPr>
          <a:xfrm>
            <a:off x="6623354" y="7059726"/>
            <a:ext cx="167163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2020</a:t>
            </a:r>
          </a:p>
        </p:txBody>
      </p:sp>
      <p:grpSp>
        <p:nvGrpSpPr>
          <p:cNvPr id="32" name="Group 31">
            <a:extLst>
              <a:ext uri="{FF2B5EF4-FFF2-40B4-BE49-F238E27FC236}">
                <a16:creationId xmlns:a16="http://schemas.microsoft.com/office/drawing/2014/main" id="{22540527-9523-774F-B56F-5F17337C5793}"/>
              </a:ext>
            </a:extLst>
          </p:cNvPr>
          <p:cNvGrpSpPr/>
          <p:nvPr/>
        </p:nvGrpSpPr>
        <p:grpSpPr>
          <a:xfrm>
            <a:off x="876027" y="8552442"/>
            <a:ext cx="3584954" cy="369252"/>
            <a:chOff x="12732028" y="8552442"/>
            <a:chExt cx="3584954" cy="369252"/>
          </a:xfrm>
        </p:grpSpPr>
        <p:pic>
          <p:nvPicPr>
            <p:cNvPr id="33" name="Picture 32">
              <a:hlinkClick r:id="rId4" action="ppaction://hlinksldjump"/>
              <a:extLst>
                <a:ext uri="{FF2B5EF4-FFF2-40B4-BE49-F238E27FC236}">
                  <a16:creationId xmlns:a16="http://schemas.microsoft.com/office/drawing/2014/main" id="{24C7C6CE-F21F-274A-9DCE-02E294D521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34" name="CuadroTexto 78">
              <a:hlinkClick r:id="rId4" action="ppaction://hlinksldjump"/>
              <a:extLst>
                <a:ext uri="{FF2B5EF4-FFF2-40B4-BE49-F238E27FC236}">
                  <a16:creationId xmlns:a16="http://schemas.microsoft.com/office/drawing/2014/main" id="{522C88E6-5E04-2B46-BCB8-BDA0774081C9}"/>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36" name="Group 35">
            <a:extLst>
              <a:ext uri="{FF2B5EF4-FFF2-40B4-BE49-F238E27FC236}">
                <a16:creationId xmlns:a16="http://schemas.microsoft.com/office/drawing/2014/main" id="{A0914E51-E69E-2949-83A1-27E7685EDA00}"/>
              </a:ext>
            </a:extLst>
          </p:cNvPr>
          <p:cNvGrpSpPr/>
          <p:nvPr/>
        </p:nvGrpSpPr>
        <p:grpSpPr>
          <a:xfrm>
            <a:off x="12130264" y="8552442"/>
            <a:ext cx="3578382" cy="369332"/>
            <a:chOff x="12370992" y="8552442"/>
            <a:chExt cx="3578382" cy="369332"/>
          </a:xfrm>
        </p:grpSpPr>
        <p:pic>
          <p:nvPicPr>
            <p:cNvPr id="37" name="Picture 36">
              <a:hlinkClick r:id="rId6" action="ppaction://hlinksldjump"/>
              <a:extLst>
                <a:ext uri="{FF2B5EF4-FFF2-40B4-BE49-F238E27FC236}">
                  <a16:creationId xmlns:a16="http://schemas.microsoft.com/office/drawing/2014/main" id="{1073BB04-790F-EE4B-8165-04D354164A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38" name="CuadroTexto 78">
              <a:hlinkClick r:id="rId6" action="ppaction://hlinksldjump"/>
              <a:extLst>
                <a:ext uri="{FF2B5EF4-FFF2-40B4-BE49-F238E27FC236}">
                  <a16:creationId xmlns:a16="http://schemas.microsoft.com/office/drawing/2014/main" id="{84BAE7DB-1C88-B14A-9295-003443B58994}"/>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pic>
        <p:nvPicPr>
          <p:cNvPr id="39" name="Picture 38">
            <a:extLst>
              <a:ext uri="{FF2B5EF4-FFF2-40B4-BE49-F238E27FC236}">
                <a16:creationId xmlns:a16="http://schemas.microsoft.com/office/drawing/2014/main" id="{F3439B98-4FED-0349-B9AA-A1008E6FA3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1214019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9774CC-9CA6-9B42-B5D5-8311D45847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82165"/>
            <a:ext cx="16257588" cy="8566150"/>
          </a:xfrm>
          <a:prstGeom prst="rect">
            <a:avLst/>
          </a:prstGeom>
        </p:spPr>
      </p:pic>
      <p:sp>
        <p:nvSpPr>
          <p:cNvPr id="35" name="Rectángulo 30">
            <a:extLst>
              <a:ext uri="{FF2B5EF4-FFF2-40B4-BE49-F238E27FC236}">
                <a16:creationId xmlns:a16="http://schemas.microsoft.com/office/drawing/2014/main" id="{AC540710-2C94-A541-8995-6B35BD439180}"/>
              </a:ext>
            </a:extLst>
          </p:cNvPr>
          <p:cNvSpPr/>
          <p:nvPr/>
        </p:nvSpPr>
        <p:spPr>
          <a:xfrm>
            <a:off x="0" y="6086475"/>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5" name="Rectángulo 30">
            <a:extLst>
              <a:ext uri="{FF2B5EF4-FFF2-40B4-BE49-F238E27FC236}">
                <a16:creationId xmlns:a16="http://schemas.microsoft.com/office/drawing/2014/main" id="{D9D65951-D987-4D4D-83DC-237AF50C1966}"/>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30">
            <a:extLst>
              <a:ext uri="{FF2B5EF4-FFF2-40B4-BE49-F238E27FC236}">
                <a16:creationId xmlns:a16="http://schemas.microsoft.com/office/drawing/2014/main" id="{E65DDEC8-E6DF-2646-84D5-24931FA0C1EC}"/>
              </a:ext>
            </a:extLst>
          </p:cNvPr>
          <p:cNvSpPr/>
          <p:nvPr/>
        </p:nvSpPr>
        <p:spPr>
          <a:xfrm>
            <a:off x="0" y="1615964"/>
            <a:ext cx="16257588" cy="1127236"/>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294161"/>
            <a:ext cx="13874319" cy="584775"/>
          </a:xfrm>
          <a:prstGeom prst="rect">
            <a:avLst/>
          </a:prstGeom>
        </p:spPr>
        <p:txBody>
          <a:bodyPr wrap="square">
            <a:spAutoFit/>
          </a:bodyPr>
          <a:lstStyle/>
          <a:p>
            <a:pPr defTabSz="1219170"/>
            <a:r>
              <a:rPr lang="en-US" altLang="en-US" sz="3200" b="1" dirty="0">
                <a:solidFill>
                  <a:schemeClr val="bg2"/>
                </a:solidFill>
                <a:cs typeface="Calibri" panose="020F0502020204030204" pitchFamily="34" charset="0"/>
              </a:rPr>
              <a:t>ATUCHA II NUCLEAR POWER PLANT </a:t>
            </a:r>
            <a:r>
              <a:rPr lang="en-US" altLang="en-US" sz="3200" dirty="0">
                <a:solidFill>
                  <a:schemeClr val="bg2"/>
                </a:solidFill>
                <a:cs typeface="Calibri" panose="020F0502020204030204" pitchFamily="34" charset="0"/>
              </a:rPr>
              <a:t>[</a:t>
            </a:r>
            <a:r>
              <a:rPr lang="en-US" altLang="en-US" sz="3200" dirty="0">
                <a:solidFill>
                  <a:schemeClr val="bg1"/>
                </a:solidFill>
                <a:cs typeface="Calibri" panose="020F0502020204030204" pitchFamily="34" charset="0"/>
              </a:rPr>
              <a:t>700MW</a:t>
            </a:r>
            <a:r>
              <a:rPr lang="en-US" altLang="en-US" sz="3200" dirty="0">
                <a:solidFill>
                  <a:schemeClr val="bg2"/>
                </a:solidFill>
                <a:cs typeface="Calibri" panose="020F0502020204030204" pitchFamily="34" charset="0"/>
              </a:rPr>
              <a:t>] </a:t>
            </a:r>
            <a:endParaRPr lang="en-US" altLang="en-US" sz="3200" b="1" dirty="0">
              <a:solidFill>
                <a:schemeClr val="bg2"/>
              </a:solidFill>
              <a:cs typeface="Calibri" panose="020F0502020204030204" pitchFamily="34" charset="0"/>
            </a:endParaRPr>
          </a:p>
        </p:txBody>
      </p:sp>
      <p:sp>
        <p:nvSpPr>
          <p:cNvPr id="5" name="Rectangle 4">
            <a:extLst>
              <a:ext uri="{FF2B5EF4-FFF2-40B4-BE49-F238E27FC236}">
                <a16:creationId xmlns:a16="http://schemas.microsoft.com/office/drawing/2014/main" id="{2E183DF3-FFA3-2A4A-B648-0745683B661B}"/>
              </a:ext>
            </a:extLst>
          </p:cNvPr>
          <p:cNvSpPr/>
          <p:nvPr/>
        </p:nvSpPr>
        <p:spPr>
          <a:xfrm>
            <a:off x="739752" y="7007170"/>
            <a:ext cx="2186479" cy="923330"/>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r>
              <a:rPr lang="en-US" altLang="en-US" sz="1800" dirty="0" err="1">
                <a:solidFill>
                  <a:schemeClr val="bg1"/>
                </a:solidFill>
                <a:latin typeface="Calibri Light" panose="020F0302020204030204" pitchFamily="34" charset="0"/>
                <a:cs typeface="Calibri Light" panose="020F0302020204030204" pitchFamily="34" charset="0"/>
              </a:rPr>
              <a:t>Nucleoelectrica</a:t>
            </a:r>
            <a:r>
              <a:rPr lang="pt" altLang="en-US" sz="1800" dirty="0">
                <a:solidFill>
                  <a:schemeClr val="bg1"/>
                </a:solidFill>
                <a:latin typeface="Calibri Light" panose="020F0302020204030204" pitchFamily="34" charset="0"/>
                <a:cs typeface="Calibri Light" panose="020F0302020204030204" pitchFamily="34" charset="0"/>
              </a:rPr>
              <a:t> Argentina </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28FB65C3-BDDD-4245-BF4B-B1324FD22EDC}"/>
              </a:ext>
            </a:extLst>
          </p:cNvPr>
          <p:cNvSpPr/>
          <p:nvPr/>
        </p:nvSpPr>
        <p:spPr>
          <a:xfrm>
            <a:off x="5043451" y="7007170"/>
            <a:ext cx="1094114"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EC</a:t>
            </a:r>
          </a:p>
        </p:txBody>
      </p:sp>
      <p:sp>
        <p:nvSpPr>
          <p:cNvPr id="19" name="Rectangle 18">
            <a:extLst>
              <a:ext uri="{FF2B5EF4-FFF2-40B4-BE49-F238E27FC236}">
                <a16:creationId xmlns:a16="http://schemas.microsoft.com/office/drawing/2014/main" id="{36C6D4A4-1EC8-DF43-A374-52E0E0015E1D}"/>
              </a:ext>
            </a:extLst>
          </p:cNvPr>
          <p:cNvSpPr/>
          <p:nvPr/>
        </p:nvSpPr>
        <p:spPr>
          <a:xfrm>
            <a:off x="8773881" y="6979232"/>
            <a:ext cx="7360194" cy="646331"/>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altLang="en-US" sz="1800" dirty="0">
                <a:solidFill>
                  <a:schemeClr val="bg1"/>
                </a:solidFill>
                <a:latin typeface="Calibri Light" panose="020F0302020204030204" pitchFamily="34" charset="0"/>
                <a:cs typeface="Calibri Light" panose="020F0302020204030204" pitchFamily="34" charset="0"/>
              </a:rPr>
              <a:t>Mechanical assembly for the auxiliary reactor building (UKA Building).</a:t>
            </a:r>
          </a:p>
        </p:txBody>
      </p:sp>
      <p:sp>
        <p:nvSpPr>
          <p:cNvPr id="27" name="Rectangle 26">
            <a:extLst>
              <a:ext uri="{FF2B5EF4-FFF2-40B4-BE49-F238E27FC236}">
                <a16:creationId xmlns:a16="http://schemas.microsoft.com/office/drawing/2014/main" id="{3FDD3818-92AD-F447-AD9E-999EF78707E4}"/>
              </a:ext>
            </a:extLst>
          </p:cNvPr>
          <p:cNvSpPr/>
          <p:nvPr/>
        </p:nvSpPr>
        <p:spPr>
          <a:xfrm>
            <a:off x="3154610" y="7007170"/>
            <a:ext cx="1525605"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Argentina</a:t>
            </a:r>
          </a:p>
        </p:txBody>
      </p:sp>
      <p:grpSp>
        <p:nvGrpSpPr>
          <p:cNvPr id="49" name="Group 48">
            <a:extLst>
              <a:ext uri="{FF2B5EF4-FFF2-40B4-BE49-F238E27FC236}">
                <a16:creationId xmlns:a16="http://schemas.microsoft.com/office/drawing/2014/main" id="{E631E83A-ADE6-CA43-AE7F-99B8062A3D1E}"/>
              </a:ext>
            </a:extLst>
          </p:cNvPr>
          <p:cNvGrpSpPr/>
          <p:nvPr/>
        </p:nvGrpSpPr>
        <p:grpSpPr>
          <a:xfrm>
            <a:off x="726775" y="1615963"/>
            <a:ext cx="14882165" cy="767937"/>
            <a:chOff x="726775" y="1615964"/>
            <a:chExt cx="18727333" cy="0"/>
          </a:xfrm>
        </p:grpSpPr>
        <p:cxnSp>
          <p:nvCxnSpPr>
            <p:cNvPr id="50" name="Straight Connector 49">
              <a:extLst>
                <a:ext uri="{FF2B5EF4-FFF2-40B4-BE49-F238E27FC236}">
                  <a16:creationId xmlns:a16="http://schemas.microsoft.com/office/drawing/2014/main" id="{79AADCF5-FCA5-0C4F-9E97-87872EC3F18C}"/>
                </a:ext>
              </a:extLst>
            </p:cNvPr>
            <p:cNvCxnSpPr>
              <a:cxnSpLocks/>
            </p:cNvCxnSpPr>
            <p:nvPr/>
          </p:nvCxnSpPr>
          <p:spPr>
            <a:xfrm>
              <a:off x="4595650" y="1615964"/>
              <a:ext cx="3566845"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8C3DAC2-86BA-E44C-A0B4-5755522FF2A3}"/>
                </a:ext>
              </a:extLst>
            </p:cNvPr>
            <p:cNvCxnSpPr>
              <a:cxnSpLocks/>
            </p:cNvCxnSpPr>
            <p:nvPr/>
          </p:nvCxnSpPr>
          <p:spPr>
            <a:xfrm>
              <a:off x="726775" y="1615964"/>
              <a:ext cx="3599648"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D64C4AD-6219-3045-966A-5FBC7197A714}"/>
                </a:ext>
              </a:extLst>
            </p:cNvPr>
            <p:cNvCxnSpPr>
              <a:cxnSpLocks/>
            </p:cNvCxnSpPr>
            <p:nvPr/>
          </p:nvCxnSpPr>
          <p:spPr>
            <a:xfrm>
              <a:off x="8431722" y="1615964"/>
              <a:ext cx="3325898"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6BB2637-4BF3-F842-886A-AE0C3C7F3B8D}"/>
                </a:ext>
              </a:extLst>
            </p:cNvPr>
            <p:cNvCxnSpPr>
              <a:cxnSpLocks/>
            </p:cNvCxnSpPr>
            <p:nvPr/>
          </p:nvCxnSpPr>
          <p:spPr>
            <a:xfrm>
              <a:off x="12026847" y="1615964"/>
              <a:ext cx="3582093"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CBB59E8-DBDF-974F-814B-F0BDEFB1E994}"/>
                </a:ext>
              </a:extLst>
            </p:cNvPr>
            <p:cNvCxnSpPr>
              <a:cxnSpLocks/>
            </p:cNvCxnSpPr>
            <p:nvPr/>
          </p:nvCxnSpPr>
          <p:spPr>
            <a:xfrm>
              <a:off x="15872015" y="1615964"/>
              <a:ext cx="3582093"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59" name="TextBox 8">
            <a:extLst>
              <a:ext uri="{FF2B5EF4-FFF2-40B4-BE49-F238E27FC236}">
                <a16:creationId xmlns:a16="http://schemas.microsoft.com/office/drawing/2014/main" id="{DF67EFF9-2BA1-DE4A-8A00-94F525B65238}"/>
              </a:ext>
            </a:extLst>
          </p:cNvPr>
          <p:cNvSpPr txBox="1">
            <a:spLocks noChangeArrowheads="1"/>
          </p:cNvSpPr>
          <p:nvPr/>
        </p:nvSpPr>
        <p:spPr bwMode="auto">
          <a:xfrm>
            <a:off x="3850265" y="1836000"/>
            <a:ext cx="2785500" cy="1001198"/>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altLang="en-US" sz="1400" b="1" dirty="0">
                <a:solidFill>
                  <a:schemeClr val="bg2"/>
                </a:solidFill>
                <a:cs typeface="Calibri Light" panose="020F0302020204030204" pitchFamily="34" charset="0"/>
              </a:rPr>
              <a:t>02 | </a:t>
            </a:r>
            <a:r>
              <a:rPr lang="en-US" altLang="en-US" sz="1400" dirty="0">
                <a:solidFill>
                  <a:schemeClr val="bg2"/>
                </a:solidFill>
                <a:latin typeface="+mn-lt"/>
                <a:cs typeface="Calibri" panose="020F0502020204030204" pitchFamily="34" charset="0"/>
              </a:rPr>
              <a:t>PESQUERIA POWER PLANT </a:t>
            </a:r>
            <a:endParaRPr lang="en-US" altLang="en-US" sz="1400" dirty="0">
              <a:solidFill>
                <a:schemeClr val="bg2"/>
              </a:solidFill>
              <a:latin typeface="+mj-lt"/>
              <a:cs typeface="Calibri" panose="020F0502020204030204" pitchFamily="34" charset="0"/>
            </a:endParaRPr>
          </a:p>
        </p:txBody>
      </p:sp>
      <p:sp>
        <p:nvSpPr>
          <p:cNvPr id="60" name="TextBox 8">
            <a:extLst>
              <a:ext uri="{FF2B5EF4-FFF2-40B4-BE49-F238E27FC236}">
                <a16:creationId xmlns:a16="http://schemas.microsoft.com/office/drawing/2014/main" id="{6870E0AF-3456-704E-8079-B6C048EA1B0A}"/>
              </a:ext>
            </a:extLst>
          </p:cNvPr>
          <p:cNvSpPr txBox="1">
            <a:spLocks noChangeArrowheads="1"/>
          </p:cNvSpPr>
          <p:nvPr/>
        </p:nvSpPr>
        <p:spPr bwMode="auto">
          <a:xfrm>
            <a:off x="6892342" y="1836000"/>
            <a:ext cx="2772767" cy="1290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altLang="en-US" sz="1400" b="1" dirty="0">
                <a:solidFill>
                  <a:schemeClr val="bg1"/>
                </a:solidFill>
                <a:cs typeface="Calibri" panose="020F0502020204030204" pitchFamily="34" charset="0"/>
              </a:rPr>
              <a:t>03 | </a:t>
            </a:r>
            <a:r>
              <a:rPr lang="en-US" altLang="en-US" sz="1400" dirty="0">
                <a:solidFill>
                  <a:schemeClr val="bg1"/>
                </a:solidFill>
                <a:cs typeface="Calibri" panose="020F0502020204030204" pitchFamily="34" charset="0"/>
              </a:rPr>
              <a:t>SOUTH HELWAN SUPERCRITICAL THERMOELECTRIC POWER PLANT</a:t>
            </a:r>
          </a:p>
        </p:txBody>
      </p:sp>
      <p:sp>
        <p:nvSpPr>
          <p:cNvPr id="61" name="TextBox 60">
            <a:extLst>
              <a:ext uri="{FF2B5EF4-FFF2-40B4-BE49-F238E27FC236}">
                <a16:creationId xmlns:a16="http://schemas.microsoft.com/office/drawing/2014/main" id="{95A6DDAC-3AE9-B549-BD22-717A335DD285}"/>
              </a:ext>
            </a:extLst>
          </p:cNvPr>
          <p:cNvSpPr txBox="1">
            <a:spLocks noChangeArrowheads="1"/>
          </p:cNvSpPr>
          <p:nvPr/>
        </p:nvSpPr>
        <p:spPr bwMode="auto">
          <a:xfrm>
            <a:off x="9734765" y="1836000"/>
            <a:ext cx="2416639" cy="537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altLang="en-US" sz="1400" b="1" dirty="0">
                <a:solidFill>
                  <a:schemeClr val="bg2"/>
                </a:solidFill>
                <a:cs typeface="Calibri Light" panose="020F0302020204030204" pitchFamily="34" charset="0"/>
              </a:rPr>
              <a:t>04 | </a:t>
            </a:r>
            <a:r>
              <a:rPr lang="en-US" altLang="en-US" sz="1400" dirty="0">
                <a:solidFill>
                  <a:schemeClr val="bg2"/>
                </a:solidFill>
                <a:cs typeface="Calibri" panose="020F0502020204030204" pitchFamily="34" charset="0"/>
              </a:rPr>
              <a:t>GENELBA PLUS COMBINED CYCLE POWER PLANT </a:t>
            </a:r>
            <a:endParaRPr lang="en-US" altLang="en-US" sz="1400" b="1" dirty="0">
              <a:solidFill>
                <a:schemeClr val="bg2"/>
              </a:solidFill>
              <a:cs typeface="Calibri" panose="020F0502020204030204" pitchFamily="34" charset="0"/>
            </a:endParaRPr>
          </a:p>
        </p:txBody>
      </p:sp>
      <p:sp>
        <p:nvSpPr>
          <p:cNvPr id="62" name="TextBox 10">
            <a:extLst>
              <a:ext uri="{FF2B5EF4-FFF2-40B4-BE49-F238E27FC236}">
                <a16:creationId xmlns:a16="http://schemas.microsoft.com/office/drawing/2014/main" id="{E6A2601B-BEDF-7F43-A0FF-70990D528B9A}"/>
              </a:ext>
            </a:extLst>
          </p:cNvPr>
          <p:cNvSpPr txBox="1">
            <a:spLocks noChangeArrowheads="1"/>
          </p:cNvSpPr>
          <p:nvPr/>
        </p:nvSpPr>
        <p:spPr bwMode="auto">
          <a:xfrm>
            <a:off x="12800051" y="1836000"/>
            <a:ext cx="313267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altLang="en-US" sz="1400" b="1" dirty="0">
                <a:solidFill>
                  <a:schemeClr val="accent2"/>
                </a:solidFill>
                <a:latin typeface="+mn-lt"/>
                <a:cs typeface="Calibri Light" panose="020F0302020204030204" pitchFamily="34" charset="0"/>
              </a:rPr>
              <a:t>05 | </a:t>
            </a:r>
            <a:r>
              <a:rPr lang="en-US" altLang="en-US" sz="1400" dirty="0">
                <a:solidFill>
                  <a:schemeClr val="accent2"/>
                </a:solidFill>
                <a:latin typeface="+mn-lt"/>
                <a:cs typeface="Calibri Light" panose="020F0302020204030204" pitchFamily="34" charset="0"/>
              </a:rPr>
              <a:t>ATUCHA II NUCLEAR POWER PLANT </a:t>
            </a:r>
            <a:endParaRPr lang="en-US" altLang="en-US" sz="1400" dirty="0">
              <a:solidFill>
                <a:schemeClr val="accent2"/>
              </a:solidFill>
              <a:latin typeface="+mj-lt"/>
              <a:cs typeface="Calibri Light" panose="020F0302020204030204" pitchFamily="34" charset="0"/>
            </a:endParaRPr>
          </a:p>
        </p:txBody>
      </p:sp>
      <p:sp>
        <p:nvSpPr>
          <p:cNvPr id="63" name="TextBox 8">
            <a:extLst>
              <a:ext uri="{FF2B5EF4-FFF2-40B4-BE49-F238E27FC236}">
                <a16:creationId xmlns:a16="http://schemas.microsoft.com/office/drawing/2014/main" id="{4418DBEF-C56A-1D4E-8629-1B73BA66E0FC}"/>
              </a:ext>
            </a:extLst>
          </p:cNvPr>
          <p:cNvSpPr txBox="1">
            <a:spLocks noChangeArrowheads="1"/>
          </p:cNvSpPr>
          <p:nvPr/>
        </p:nvSpPr>
        <p:spPr bwMode="auto">
          <a:xfrm>
            <a:off x="740725" y="1836000"/>
            <a:ext cx="2846604" cy="1142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01 | </a:t>
            </a:r>
            <a:r>
              <a:rPr lang="en-US" altLang="en-US" sz="1400" dirty="0">
                <a:solidFill>
                  <a:schemeClr val="bg1"/>
                </a:solidFill>
                <a:latin typeface="+mj-lt"/>
                <a:cs typeface="Calibri" panose="020F0502020204030204" pitchFamily="34" charset="0"/>
              </a:rPr>
              <a:t>NORTE III COMBINED CYCLE POWER PLANT </a:t>
            </a:r>
            <a:endParaRPr lang="pt" altLang="en-US" sz="1400" dirty="0">
              <a:solidFill>
                <a:schemeClr val="bg1"/>
              </a:solidFill>
              <a:latin typeface="+mj-lt"/>
              <a:cs typeface="Calibri Light" panose="020F0302020204030204" pitchFamily="34" charset="0"/>
            </a:endParaRPr>
          </a:p>
        </p:txBody>
      </p:sp>
      <p:sp>
        <p:nvSpPr>
          <p:cNvPr id="64" name="Rectangle 63">
            <a:extLst>
              <a:ext uri="{FF2B5EF4-FFF2-40B4-BE49-F238E27FC236}">
                <a16:creationId xmlns:a16="http://schemas.microsoft.com/office/drawing/2014/main" id="{C830214E-44FC-784C-AD5B-CE8A862EF8B2}"/>
              </a:ext>
            </a:extLst>
          </p:cNvPr>
          <p:cNvSpPr/>
          <p:nvPr/>
        </p:nvSpPr>
        <p:spPr>
          <a:xfrm>
            <a:off x="6739010" y="7008927"/>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1992</a:t>
            </a:r>
          </a:p>
        </p:txBody>
      </p:sp>
      <p:grpSp>
        <p:nvGrpSpPr>
          <p:cNvPr id="38" name="Group 37">
            <a:extLst>
              <a:ext uri="{FF2B5EF4-FFF2-40B4-BE49-F238E27FC236}">
                <a16:creationId xmlns:a16="http://schemas.microsoft.com/office/drawing/2014/main" id="{F24471FC-36A1-D048-B986-444F7B7CCB26}"/>
              </a:ext>
            </a:extLst>
          </p:cNvPr>
          <p:cNvGrpSpPr/>
          <p:nvPr/>
        </p:nvGrpSpPr>
        <p:grpSpPr>
          <a:xfrm>
            <a:off x="876027" y="8552442"/>
            <a:ext cx="3584954" cy="369252"/>
            <a:chOff x="12732028" y="8552442"/>
            <a:chExt cx="3584954" cy="369252"/>
          </a:xfrm>
        </p:grpSpPr>
        <p:pic>
          <p:nvPicPr>
            <p:cNvPr id="40" name="Picture 39">
              <a:hlinkClick r:id="rId4" action="ppaction://hlinksldjump"/>
              <a:extLst>
                <a:ext uri="{FF2B5EF4-FFF2-40B4-BE49-F238E27FC236}">
                  <a16:creationId xmlns:a16="http://schemas.microsoft.com/office/drawing/2014/main" id="{579FBC87-1656-4748-9B24-2E58290678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41" name="CuadroTexto 78">
              <a:hlinkClick r:id="rId4" action="ppaction://hlinksldjump"/>
              <a:extLst>
                <a:ext uri="{FF2B5EF4-FFF2-40B4-BE49-F238E27FC236}">
                  <a16:creationId xmlns:a16="http://schemas.microsoft.com/office/drawing/2014/main" id="{AFC68117-E3E0-FD47-ABB1-4AB3CA4E7511}"/>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42" name="Group 41">
            <a:extLst>
              <a:ext uri="{FF2B5EF4-FFF2-40B4-BE49-F238E27FC236}">
                <a16:creationId xmlns:a16="http://schemas.microsoft.com/office/drawing/2014/main" id="{7B753BC1-BE6F-E74A-A803-428D6F362E58}"/>
              </a:ext>
            </a:extLst>
          </p:cNvPr>
          <p:cNvGrpSpPr/>
          <p:nvPr/>
        </p:nvGrpSpPr>
        <p:grpSpPr>
          <a:xfrm>
            <a:off x="12130264" y="8552442"/>
            <a:ext cx="3578382" cy="369332"/>
            <a:chOff x="12370992" y="8552442"/>
            <a:chExt cx="3578382" cy="369332"/>
          </a:xfrm>
        </p:grpSpPr>
        <p:pic>
          <p:nvPicPr>
            <p:cNvPr id="44" name="Picture 43">
              <a:hlinkClick r:id="rId6" action="ppaction://hlinksldjump"/>
              <a:extLst>
                <a:ext uri="{FF2B5EF4-FFF2-40B4-BE49-F238E27FC236}">
                  <a16:creationId xmlns:a16="http://schemas.microsoft.com/office/drawing/2014/main" id="{DDB92A7E-8FE8-274B-B5BC-BFC6656FE8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45" name="CuadroTexto 78">
              <a:hlinkClick r:id="rId6" action="ppaction://hlinksldjump"/>
              <a:extLst>
                <a:ext uri="{FF2B5EF4-FFF2-40B4-BE49-F238E27FC236}">
                  <a16:creationId xmlns:a16="http://schemas.microsoft.com/office/drawing/2014/main" id="{D25C5F24-D22C-2F43-A9FD-CF6DF0277072}"/>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sp>
        <p:nvSpPr>
          <p:cNvPr id="46" name="CuadroTexto 78">
            <a:extLst>
              <a:ext uri="{FF2B5EF4-FFF2-40B4-BE49-F238E27FC236}">
                <a16:creationId xmlns:a16="http://schemas.microsoft.com/office/drawing/2014/main" id="{0780249E-D179-DB4D-8AB4-F58C1BC3F96E}"/>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Energy</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pic>
        <p:nvPicPr>
          <p:cNvPr id="32" name="Picture 31">
            <a:extLst>
              <a:ext uri="{FF2B5EF4-FFF2-40B4-BE49-F238E27FC236}">
                <a16:creationId xmlns:a16="http://schemas.microsoft.com/office/drawing/2014/main" id="{C45C5BBA-9572-5940-9338-D9D6381434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498143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90E72DE4-8460-4042-918F-FBDC36A33C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139" r="2456"/>
          <a:stretch/>
        </p:blipFill>
        <p:spPr>
          <a:xfrm>
            <a:off x="-59566" y="-10921"/>
            <a:ext cx="16509605" cy="9172945"/>
          </a:xfrm>
          <a:prstGeom prst="rect">
            <a:avLst/>
          </a:prstGeom>
        </p:spPr>
      </p:pic>
      <p:sp>
        <p:nvSpPr>
          <p:cNvPr id="23" name="Rectángulo 30">
            <a:extLst>
              <a:ext uri="{FF2B5EF4-FFF2-40B4-BE49-F238E27FC236}">
                <a16:creationId xmlns:a16="http://schemas.microsoft.com/office/drawing/2014/main" id="{7EDE16A5-1BE0-B54A-9DA8-9597C86E4921}"/>
              </a:ext>
            </a:extLst>
          </p:cNvPr>
          <p:cNvSpPr/>
          <p:nvPr/>
        </p:nvSpPr>
        <p:spPr>
          <a:xfrm>
            <a:off x="0" y="-10920"/>
            <a:ext cx="16256000" cy="9166438"/>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30">
            <a:extLst>
              <a:ext uri="{FF2B5EF4-FFF2-40B4-BE49-F238E27FC236}">
                <a16:creationId xmlns:a16="http://schemas.microsoft.com/office/drawing/2014/main" id="{41E39A1C-C0D4-7140-8BF3-E65C4817C353}"/>
              </a:ext>
            </a:extLst>
          </p:cNvPr>
          <p:cNvSpPr/>
          <p:nvPr/>
        </p:nvSpPr>
        <p:spPr>
          <a:xfrm>
            <a:off x="0" y="0"/>
            <a:ext cx="16257588" cy="9166438"/>
          </a:xfrm>
          <a:prstGeom prst="rect">
            <a:avLst/>
          </a:prstGeom>
          <a:gradFill>
            <a:gsLst>
              <a:gs pos="30000">
                <a:schemeClr val="accent5">
                  <a:alpha val="50000"/>
                </a:schemeClr>
              </a:gs>
              <a:gs pos="100000">
                <a:schemeClr val="tx1">
                  <a:lumMod val="73000"/>
                  <a:alpha val="17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9" name="Rectangle 38">
            <a:extLst>
              <a:ext uri="{FF2B5EF4-FFF2-40B4-BE49-F238E27FC236}">
                <a16:creationId xmlns:a16="http://schemas.microsoft.com/office/drawing/2014/main" id="{A7A85E60-D0E0-D647-BA32-240E0070F320}"/>
              </a:ext>
            </a:extLst>
          </p:cNvPr>
          <p:cNvSpPr/>
          <p:nvPr/>
        </p:nvSpPr>
        <p:spPr>
          <a:xfrm>
            <a:off x="0" y="-10919"/>
            <a:ext cx="16256000" cy="3118424"/>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adroTexto 1">
            <a:extLst>
              <a:ext uri="{FF2B5EF4-FFF2-40B4-BE49-F238E27FC236}">
                <a16:creationId xmlns:a16="http://schemas.microsoft.com/office/drawing/2014/main" id="{2D526706-6D91-8343-A975-9594BA44B18C}"/>
              </a:ext>
            </a:extLst>
          </p:cNvPr>
          <p:cNvSpPr txBox="1"/>
          <p:nvPr/>
        </p:nvSpPr>
        <p:spPr>
          <a:xfrm>
            <a:off x="713366" y="478080"/>
            <a:ext cx="14237074" cy="830997"/>
          </a:xfrm>
          <a:prstGeom prst="rect">
            <a:avLst/>
          </a:prstGeom>
          <a:noFill/>
        </p:spPr>
        <p:txBody>
          <a:bodyPr wrap="square" rtlCol="0">
            <a:spAutoFit/>
          </a:bodyPr>
          <a:lstStyle/>
          <a:p>
            <a:r>
              <a:rPr lang="es-ES_tradnl" sz="4800">
                <a:solidFill>
                  <a:srgbClr val="8DC63F"/>
                </a:solidFill>
                <a:latin typeface="Calibri" panose="020F0502020204030204" pitchFamily="34" charset="0"/>
                <a:ea typeface="Univers" charset="0"/>
                <a:cs typeface="Calibri" panose="020F0502020204030204" pitchFamily="34" charset="0"/>
              </a:rPr>
              <a:t>2/</a:t>
            </a:r>
            <a:r>
              <a:rPr lang="es-ES_tradnl" sz="4800" b="1" err="1">
                <a:solidFill>
                  <a:schemeClr val="bg2"/>
                </a:solidFill>
                <a:latin typeface="Calibri" panose="020F0502020204030204" pitchFamily="34" charset="0"/>
                <a:ea typeface="Univers" charset="0"/>
                <a:cs typeface="Calibri" panose="020F0502020204030204" pitchFamily="34" charset="0"/>
              </a:rPr>
              <a:t>Oil</a:t>
            </a:r>
            <a:r>
              <a:rPr lang="es-ES_tradnl" sz="4800" b="1">
                <a:solidFill>
                  <a:schemeClr val="bg2"/>
                </a:solidFill>
                <a:latin typeface="Calibri" panose="020F0502020204030204" pitchFamily="34" charset="0"/>
                <a:ea typeface="Univers" charset="0"/>
                <a:cs typeface="Calibri" panose="020F0502020204030204" pitchFamily="34" charset="0"/>
              </a:rPr>
              <a:t> &amp;Gas</a:t>
            </a:r>
          </a:p>
        </p:txBody>
      </p:sp>
      <p:sp>
        <p:nvSpPr>
          <p:cNvPr id="69" name="Rectangle 68">
            <a:extLst>
              <a:ext uri="{FF2B5EF4-FFF2-40B4-BE49-F238E27FC236}">
                <a16:creationId xmlns:a16="http://schemas.microsoft.com/office/drawing/2014/main" id="{99B3AEC7-861C-E947-9A9D-4A6721A731D7}"/>
              </a:ext>
            </a:extLst>
          </p:cNvPr>
          <p:cNvSpPr/>
          <p:nvPr/>
        </p:nvSpPr>
        <p:spPr>
          <a:xfrm>
            <a:off x="818873" y="2408652"/>
            <a:ext cx="3357731" cy="569387"/>
          </a:xfrm>
          <a:prstGeom prst="rect">
            <a:avLst/>
          </a:prstGeom>
        </p:spPr>
        <p:txBody>
          <a:bodyPr wrap="square">
            <a:spAutoFit/>
          </a:bodyPr>
          <a:lstStyle/>
          <a:p>
            <a:r>
              <a:rPr lang="en-US" altLang="en-US" sz="3100" b="1" i="1">
                <a:solidFill>
                  <a:srgbClr val="8DC63F"/>
                </a:solidFill>
                <a:latin typeface="Calibri" panose="020F0502020204030204" pitchFamily="34" charset="0"/>
                <a:cs typeface="Calibri" panose="020F0502020204030204" pitchFamily="34" charset="0"/>
              </a:rPr>
              <a:t>UPSTREAM</a:t>
            </a:r>
          </a:p>
        </p:txBody>
      </p:sp>
      <p:sp>
        <p:nvSpPr>
          <p:cNvPr id="70" name="TextBox 5">
            <a:extLst>
              <a:ext uri="{FF2B5EF4-FFF2-40B4-BE49-F238E27FC236}">
                <a16:creationId xmlns:a16="http://schemas.microsoft.com/office/drawing/2014/main" id="{F7A17968-9485-574A-9C3E-CBE8060DBDCA}"/>
              </a:ext>
            </a:extLst>
          </p:cNvPr>
          <p:cNvSpPr txBox="1">
            <a:spLocks noChangeArrowheads="1"/>
          </p:cNvSpPr>
          <p:nvPr/>
        </p:nvSpPr>
        <p:spPr bwMode="auto">
          <a:xfrm>
            <a:off x="818873" y="4070797"/>
            <a:ext cx="3134719" cy="74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1450" indent="-171450">
              <a:defRPr sz="2400">
                <a:solidFill>
                  <a:schemeClr val="tx1"/>
                </a:solidFill>
                <a:latin typeface="Calibri" panose="020F0502020204030204" pitchFamily="34" charset="0"/>
                <a:ea typeface="MS PGothic" panose="020B0600070205080204" pitchFamily="34" charset="-128"/>
              </a:defRPr>
            </a:lvl1pPr>
            <a:lvl2pPr marL="171450" indent="-1714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lvl="1" indent="0" defTabSz="914400">
              <a:spcBef>
                <a:spcPts val="600"/>
              </a:spcBef>
              <a:spcAft>
                <a:spcPts val="600"/>
              </a:spcAft>
              <a:buClr>
                <a:schemeClr val="accent1"/>
              </a:buClr>
            </a:pPr>
            <a:r>
              <a:rPr lang="en-US" altLang="en-US" sz="2100" b="1" dirty="0">
                <a:solidFill>
                  <a:schemeClr val="bg1"/>
                </a:solidFill>
                <a:cs typeface="Calibri" panose="020F0502020204030204" pitchFamily="34" charset="0"/>
              </a:rPr>
              <a:t>Platforms and wellhead installations </a:t>
            </a:r>
          </a:p>
        </p:txBody>
      </p:sp>
      <p:sp>
        <p:nvSpPr>
          <p:cNvPr id="71" name="TextBox 5">
            <a:extLst>
              <a:ext uri="{FF2B5EF4-FFF2-40B4-BE49-F238E27FC236}">
                <a16:creationId xmlns:a16="http://schemas.microsoft.com/office/drawing/2014/main" id="{6AC48A2A-384F-0646-9F13-7B25358C3942}"/>
              </a:ext>
            </a:extLst>
          </p:cNvPr>
          <p:cNvSpPr txBox="1">
            <a:spLocks noChangeArrowheads="1"/>
          </p:cNvSpPr>
          <p:nvPr/>
        </p:nvSpPr>
        <p:spPr bwMode="auto">
          <a:xfrm>
            <a:off x="818873" y="5650896"/>
            <a:ext cx="2531483" cy="70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1450" indent="-171450">
              <a:defRPr sz="2400">
                <a:solidFill>
                  <a:schemeClr val="tx1"/>
                </a:solidFill>
                <a:latin typeface="Calibri" panose="020F0502020204030204" pitchFamily="34" charset="0"/>
                <a:ea typeface="MS PGothic" panose="020B0600070205080204" pitchFamily="34" charset="-128"/>
              </a:defRPr>
            </a:lvl1pPr>
            <a:lvl2pPr marL="171450" indent="-1714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lvl="1" indent="0" defTabSz="914400">
              <a:spcBef>
                <a:spcPts val="600"/>
              </a:spcBef>
              <a:spcAft>
                <a:spcPts val="600"/>
              </a:spcAft>
              <a:buClr>
                <a:schemeClr val="accent1"/>
              </a:buClr>
            </a:pPr>
            <a:r>
              <a:rPr lang="en-US" altLang="en-US" sz="2100" b="1" dirty="0">
                <a:solidFill>
                  <a:schemeClr val="bg1"/>
                </a:solidFill>
                <a:cs typeface="Calibri" panose="020F0502020204030204" pitchFamily="34" charset="0"/>
              </a:rPr>
              <a:t>Multi-phase flow and collection pipelines </a:t>
            </a:r>
          </a:p>
        </p:txBody>
      </p:sp>
      <p:sp>
        <p:nvSpPr>
          <p:cNvPr id="72" name="TextBox 5">
            <a:extLst>
              <a:ext uri="{FF2B5EF4-FFF2-40B4-BE49-F238E27FC236}">
                <a16:creationId xmlns:a16="http://schemas.microsoft.com/office/drawing/2014/main" id="{FF2F6A7B-A200-944B-841C-64628B37B57A}"/>
              </a:ext>
            </a:extLst>
          </p:cNvPr>
          <p:cNvSpPr txBox="1">
            <a:spLocks noChangeArrowheads="1"/>
          </p:cNvSpPr>
          <p:nvPr/>
        </p:nvSpPr>
        <p:spPr bwMode="auto">
          <a:xfrm>
            <a:off x="4460980" y="4070797"/>
            <a:ext cx="2892320" cy="102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1450" indent="-171450">
              <a:defRPr sz="2400">
                <a:solidFill>
                  <a:schemeClr val="tx1"/>
                </a:solidFill>
                <a:latin typeface="Calibri" panose="020F0502020204030204" pitchFamily="34" charset="0"/>
                <a:ea typeface="MS PGothic" panose="020B0600070205080204" pitchFamily="34" charset="-128"/>
              </a:defRPr>
            </a:lvl1pPr>
            <a:lvl2pPr marL="171450" indent="-1714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lvl="1" indent="0" defTabSz="914400">
              <a:spcBef>
                <a:spcPts val="600"/>
              </a:spcBef>
              <a:spcAft>
                <a:spcPts val="600"/>
              </a:spcAft>
              <a:buClr>
                <a:schemeClr val="accent1"/>
              </a:buClr>
            </a:pPr>
            <a:r>
              <a:rPr lang="en-US" altLang="en-US" sz="2100" b="1" dirty="0">
                <a:solidFill>
                  <a:schemeClr val="bg1"/>
                </a:solidFill>
                <a:cs typeface="Calibri" panose="020F0502020204030204" pitchFamily="34" charset="0"/>
              </a:rPr>
              <a:t>Gas, oil and water treatment plants </a:t>
            </a:r>
          </a:p>
        </p:txBody>
      </p:sp>
      <p:sp>
        <p:nvSpPr>
          <p:cNvPr id="73" name="TextBox 5">
            <a:extLst>
              <a:ext uri="{FF2B5EF4-FFF2-40B4-BE49-F238E27FC236}">
                <a16:creationId xmlns:a16="http://schemas.microsoft.com/office/drawing/2014/main" id="{B8A0E634-2CBD-8543-991F-071364AA36F9}"/>
              </a:ext>
            </a:extLst>
          </p:cNvPr>
          <p:cNvSpPr txBox="1">
            <a:spLocks noChangeArrowheads="1"/>
          </p:cNvSpPr>
          <p:nvPr/>
        </p:nvSpPr>
        <p:spPr bwMode="auto">
          <a:xfrm>
            <a:off x="4491336" y="5650896"/>
            <a:ext cx="2234302" cy="53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1450" indent="-171450">
              <a:defRPr sz="2400">
                <a:solidFill>
                  <a:schemeClr val="tx1"/>
                </a:solidFill>
                <a:latin typeface="Calibri" panose="020F0502020204030204" pitchFamily="34" charset="0"/>
                <a:ea typeface="MS PGothic" panose="020B0600070205080204" pitchFamily="34" charset="-128"/>
              </a:defRPr>
            </a:lvl1pPr>
            <a:lvl2pPr marL="171450" indent="-1714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lvl="1" indent="0" defTabSz="914400">
              <a:spcBef>
                <a:spcPts val="600"/>
              </a:spcBef>
              <a:buClr>
                <a:schemeClr val="accent1"/>
              </a:buClr>
            </a:pPr>
            <a:r>
              <a:rPr lang="en-US" altLang="en-US" sz="2100" b="1" dirty="0">
                <a:solidFill>
                  <a:schemeClr val="bg1"/>
                </a:solidFill>
                <a:cs typeface="Calibri" panose="020F0502020204030204" pitchFamily="34" charset="0"/>
              </a:rPr>
              <a:t>Reservoir electrification </a:t>
            </a:r>
          </a:p>
        </p:txBody>
      </p:sp>
      <p:sp>
        <p:nvSpPr>
          <p:cNvPr id="74" name="Rectangle 73">
            <a:extLst>
              <a:ext uri="{FF2B5EF4-FFF2-40B4-BE49-F238E27FC236}">
                <a16:creationId xmlns:a16="http://schemas.microsoft.com/office/drawing/2014/main" id="{87AE61A5-C574-0F48-B741-3B6B509FD166}"/>
              </a:ext>
            </a:extLst>
          </p:cNvPr>
          <p:cNvSpPr/>
          <p:nvPr/>
        </p:nvSpPr>
        <p:spPr>
          <a:xfrm>
            <a:off x="8800179" y="2408652"/>
            <a:ext cx="3357731" cy="569387"/>
          </a:xfrm>
          <a:prstGeom prst="rect">
            <a:avLst/>
          </a:prstGeom>
        </p:spPr>
        <p:txBody>
          <a:bodyPr wrap="square">
            <a:spAutoFit/>
          </a:bodyPr>
          <a:lstStyle/>
          <a:p>
            <a:r>
              <a:rPr lang="en-US" altLang="en-US" sz="3100" b="1" i="1">
                <a:solidFill>
                  <a:schemeClr val="accent3"/>
                </a:solidFill>
                <a:latin typeface="Calibri" panose="020F0502020204030204" pitchFamily="34" charset="0"/>
                <a:cs typeface="Calibri" panose="020F0502020204030204" pitchFamily="34" charset="0"/>
              </a:rPr>
              <a:t>MIDSTREAM</a:t>
            </a:r>
          </a:p>
        </p:txBody>
      </p:sp>
      <p:sp>
        <p:nvSpPr>
          <p:cNvPr id="6" name="Rectangle 5">
            <a:extLst>
              <a:ext uri="{FF2B5EF4-FFF2-40B4-BE49-F238E27FC236}">
                <a16:creationId xmlns:a16="http://schemas.microsoft.com/office/drawing/2014/main" id="{5814A7D1-BE58-0144-9316-572F999954C9}"/>
              </a:ext>
            </a:extLst>
          </p:cNvPr>
          <p:cNvSpPr/>
          <p:nvPr/>
        </p:nvSpPr>
        <p:spPr>
          <a:xfrm>
            <a:off x="8769158" y="5633311"/>
            <a:ext cx="3285374" cy="738664"/>
          </a:xfrm>
          <a:prstGeom prst="rect">
            <a:avLst/>
          </a:prstGeom>
        </p:spPr>
        <p:txBody>
          <a:bodyPr wrap="square">
            <a:spAutoFit/>
          </a:bodyPr>
          <a:lstStyle/>
          <a:p>
            <a:pPr marL="0" lvl="1" defTabSz="914400">
              <a:spcBef>
                <a:spcPts val="600"/>
              </a:spcBef>
              <a:spcAft>
                <a:spcPts val="600"/>
              </a:spcAft>
              <a:buClr>
                <a:schemeClr val="accent1"/>
              </a:buClr>
            </a:pPr>
            <a:r>
              <a:rPr lang="es-ES" altLang="en-US" sz="2100" b="1" dirty="0" err="1">
                <a:solidFill>
                  <a:schemeClr val="bg1"/>
                </a:solidFill>
                <a:cs typeface="Calibri" panose="020F0502020204030204" pitchFamily="34" charset="0"/>
              </a:rPr>
              <a:t>Pumping</a:t>
            </a:r>
            <a:r>
              <a:rPr lang="es-ES" altLang="en-US" sz="2100" b="1" dirty="0">
                <a:solidFill>
                  <a:schemeClr val="bg1"/>
                </a:solidFill>
                <a:cs typeface="Calibri" panose="020F0502020204030204" pitchFamily="34" charset="0"/>
              </a:rPr>
              <a:t> and </a:t>
            </a:r>
            <a:r>
              <a:rPr lang="es-ES" altLang="en-US" sz="2100" b="1" dirty="0" err="1">
                <a:solidFill>
                  <a:schemeClr val="bg1"/>
                </a:solidFill>
                <a:cs typeface="Calibri" panose="020F0502020204030204" pitchFamily="34" charset="0"/>
              </a:rPr>
              <a:t>compression</a:t>
            </a:r>
            <a:r>
              <a:rPr lang="es-ES" altLang="en-US" sz="2100" b="1" dirty="0">
                <a:solidFill>
                  <a:schemeClr val="bg1"/>
                </a:solidFill>
                <a:cs typeface="Calibri" panose="020F0502020204030204" pitchFamily="34" charset="0"/>
              </a:rPr>
              <a:t> </a:t>
            </a:r>
            <a:r>
              <a:rPr lang="es-ES" altLang="en-US" sz="2100" b="1" dirty="0" err="1">
                <a:solidFill>
                  <a:schemeClr val="bg1"/>
                </a:solidFill>
                <a:cs typeface="Calibri" panose="020F0502020204030204" pitchFamily="34" charset="0"/>
              </a:rPr>
              <a:t>installations</a:t>
            </a:r>
            <a:r>
              <a:rPr lang="es-ES" altLang="en-US" sz="2100" b="1" dirty="0">
                <a:solidFill>
                  <a:schemeClr val="bg1"/>
                </a:solidFill>
                <a:cs typeface="Calibri" panose="020F0502020204030204" pitchFamily="34" charset="0"/>
              </a:rPr>
              <a:t> </a:t>
            </a:r>
            <a:endParaRPr lang="en-US" altLang="en-US" sz="2100" b="1" dirty="0">
              <a:solidFill>
                <a:schemeClr val="bg1"/>
              </a:solidFill>
              <a:cs typeface="Calibri" panose="020F0502020204030204" pitchFamily="34" charset="0"/>
            </a:endParaRPr>
          </a:p>
        </p:txBody>
      </p:sp>
      <p:sp>
        <p:nvSpPr>
          <p:cNvPr id="76" name="Rectangle 75">
            <a:extLst>
              <a:ext uri="{FF2B5EF4-FFF2-40B4-BE49-F238E27FC236}">
                <a16:creationId xmlns:a16="http://schemas.microsoft.com/office/drawing/2014/main" id="{FFB76691-FF22-FC40-BA62-6F3623BE7AEA}"/>
              </a:ext>
            </a:extLst>
          </p:cNvPr>
          <p:cNvSpPr/>
          <p:nvPr/>
        </p:nvSpPr>
        <p:spPr>
          <a:xfrm>
            <a:off x="12404830" y="4070797"/>
            <a:ext cx="3272899" cy="415498"/>
          </a:xfrm>
          <a:prstGeom prst="rect">
            <a:avLst/>
          </a:prstGeom>
        </p:spPr>
        <p:txBody>
          <a:bodyPr wrap="square">
            <a:spAutoFit/>
          </a:bodyPr>
          <a:lstStyle/>
          <a:p>
            <a:pPr marL="0" lvl="1" defTabSz="914400">
              <a:spcBef>
                <a:spcPts val="600"/>
              </a:spcBef>
              <a:spcAft>
                <a:spcPts val="600"/>
              </a:spcAft>
              <a:buClr>
                <a:schemeClr val="accent1"/>
              </a:buClr>
            </a:pPr>
            <a:r>
              <a:rPr lang="en-US" altLang="en-US" sz="2100" b="1" dirty="0">
                <a:solidFill>
                  <a:schemeClr val="bg1"/>
                </a:solidFill>
                <a:cs typeface="Calibri" panose="020F0502020204030204" pitchFamily="34" charset="0"/>
              </a:rPr>
              <a:t>Storage tanks </a:t>
            </a:r>
          </a:p>
        </p:txBody>
      </p:sp>
      <p:sp>
        <p:nvSpPr>
          <p:cNvPr id="77" name="Rectangle 76">
            <a:extLst>
              <a:ext uri="{FF2B5EF4-FFF2-40B4-BE49-F238E27FC236}">
                <a16:creationId xmlns:a16="http://schemas.microsoft.com/office/drawing/2014/main" id="{D3913D79-B9DE-6041-B23B-87ED93058D5B}"/>
              </a:ext>
            </a:extLst>
          </p:cNvPr>
          <p:cNvSpPr/>
          <p:nvPr/>
        </p:nvSpPr>
        <p:spPr>
          <a:xfrm>
            <a:off x="8800179" y="4070797"/>
            <a:ext cx="2439322" cy="738664"/>
          </a:xfrm>
          <a:prstGeom prst="rect">
            <a:avLst/>
          </a:prstGeom>
        </p:spPr>
        <p:txBody>
          <a:bodyPr wrap="square">
            <a:spAutoFit/>
          </a:bodyPr>
          <a:lstStyle/>
          <a:p>
            <a:pPr marL="0" lvl="1" defTabSz="914400">
              <a:spcBef>
                <a:spcPts val="600"/>
              </a:spcBef>
              <a:spcAft>
                <a:spcPts val="600"/>
              </a:spcAft>
              <a:buClr>
                <a:schemeClr val="accent1"/>
              </a:buClr>
            </a:pPr>
            <a:r>
              <a:rPr lang="en-US" altLang="en-US" sz="2100" b="1" dirty="0">
                <a:solidFill>
                  <a:schemeClr val="bg1"/>
                </a:solidFill>
                <a:cs typeface="Calibri" panose="020F0502020204030204" pitchFamily="34" charset="0"/>
              </a:rPr>
              <a:t>Trunk pipelines for gas, oil and liquids </a:t>
            </a:r>
          </a:p>
        </p:txBody>
      </p:sp>
      <p:sp>
        <p:nvSpPr>
          <p:cNvPr id="78" name="Rectangle 77">
            <a:extLst>
              <a:ext uri="{FF2B5EF4-FFF2-40B4-BE49-F238E27FC236}">
                <a16:creationId xmlns:a16="http://schemas.microsoft.com/office/drawing/2014/main" id="{CA9DA73A-B31A-7649-BC83-CAF8C445BFE2}"/>
              </a:ext>
            </a:extLst>
          </p:cNvPr>
          <p:cNvSpPr/>
          <p:nvPr/>
        </p:nvSpPr>
        <p:spPr>
          <a:xfrm>
            <a:off x="12404830" y="5648441"/>
            <a:ext cx="3660307" cy="738664"/>
          </a:xfrm>
          <a:prstGeom prst="rect">
            <a:avLst/>
          </a:prstGeom>
        </p:spPr>
        <p:txBody>
          <a:bodyPr wrap="square">
            <a:spAutoFit/>
          </a:bodyPr>
          <a:lstStyle/>
          <a:p>
            <a:pPr marL="0" lvl="1" defTabSz="914400">
              <a:spcBef>
                <a:spcPts val="600"/>
              </a:spcBef>
              <a:spcAft>
                <a:spcPts val="600"/>
              </a:spcAft>
              <a:buClr>
                <a:schemeClr val="accent1"/>
              </a:buClr>
            </a:pPr>
            <a:r>
              <a:rPr lang="en-US" altLang="en-US" sz="2100" b="1" dirty="0">
                <a:solidFill>
                  <a:schemeClr val="bg1"/>
                </a:solidFill>
                <a:cs typeface="Calibri" panose="020F0502020204030204" pitchFamily="34" charset="0"/>
              </a:rPr>
              <a:t>Plants for  crude </a:t>
            </a:r>
            <a:br>
              <a:rPr lang="en-US" altLang="en-US" sz="2100" b="1" dirty="0">
                <a:solidFill>
                  <a:schemeClr val="bg1"/>
                </a:solidFill>
                <a:cs typeface="Calibri" panose="020F0502020204030204" pitchFamily="34" charset="0"/>
              </a:rPr>
            </a:br>
            <a:r>
              <a:rPr lang="en-US" altLang="en-US" sz="2100" b="1" dirty="0">
                <a:solidFill>
                  <a:schemeClr val="bg1"/>
                </a:solidFill>
                <a:cs typeface="Calibri" panose="020F0502020204030204" pitchFamily="34" charset="0"/>
              </a:rPr>
              <a:t>oil conditioning  </a:t>
            </a:r>
          </a:p>
        </p:txBody>
      </p:sp>
      <p:sp>
        <p:nvSpPr>
          <p:cNvPr id="79" name="Rectangle 78">
            <a:extLst>
              <a:ext uri="{FF2B5EF4-FFF2-40B4-BE49-F238E27FC236}">
                <a16:creationId xmlns:a16="http://schemas.microsoft.com/office/drawing/2014/main" id="{32F05F1E-8ED4-0D44-B678-DE14D0EF27D7}"/>
              </a:ext>
            </a:extLst>
          </p:cNvPr>
          <p:cNvSpPr/>
          <p:nvPr/>
        </p:nvSpPr>
        <p:spPr>
          <a:xfrm>
            <a:off x="8762722" y="6907830"/>
            <a:ext cx="3253964" cy="738664"/>
          </a:xfrm>
          <a:prstGeom prst="rect">
            <a:avLst/>
          </a:prstGeom>
        </p:spPr>
        <p:txBody>
          <a:bodyPr wrap="square">
            <a:spAutoFit/>
          </a:bodyPr>
          <a:lstStyle/>
          <a:p>
            <a:pPr marL="0" lvl="1" defTabSz="914400">
              <a:spcBef>
                <a:spcPts val="600"/>
              </a:spcBef>
              <a:spcAft>
                <a:spcPts val="600"/>
              </a:spcAft>
              <a:buClr>
                <a:schemeClr val="accent1"/>
              </a:buClr>
            </a:pPr>
            <a:r>
              <a:rPr lang="es-ES" altLang="en-US" sz="2100" b="1" dirty="0" err="1">
                <a:solidFill>
                  <a:schemeClr val="bg1"/>
                </a:solidFill>
                <a:cs typeface="Calibri" panose="020F0502020204030204" pitchFamily="34" charset="0"/>
              </a:rPr>
              <a:t>Liquefaction</a:t>
            </a:r>
            <a:r>
              <a:rPr lang="es-ES" altLang="en-US" sz="2100" b="1" dirty="0">
                <a:solidFill>
                  <a:schemeClr val="bg1"/>
                </a:solidFill>
                <a:cs typeface="Calibri" panose="020F0502020204030204" pitchFamily="34" charset="0"/>
              </a:rPr>
              <a:t> and LNG </a:t>
            </a:r>
            <a:r>
              <a:rPr lang="es-ES" altLang="en-US" sz="2100" b="1" dirty="0" err="1">
                <a:solidFill>
                  <a:schemeClr val="bg1"/>
                </a:solidFill>
                <a:cs typeface="Calibri" panose="020F0502020204030204" pitchFamily="34" charset="0"/>
              </a:rPr>
              <a:t>regasification</a:t>
            </a:r>
            <a:r>
              <a:rPr lang="es-ES" altLang="en-US" sz="2100" b="1" dirty="0">
                <a:solidFill>
                  <a:schemeClr val="bg1"/>
                </a:solidFill>
                <a:cs typeface="Calibri" panose="020F0502020204030204" pitchFamily="34" charset="0"/>
              </a:rPr>
              <a:t> </a:t>
            </a:r>
            <a:r>
              <a:rPr lang="es-ES" altLang="en-US" sz="2100" b="1" dirty="0" err="1">
                <a:solidFill>
                  <a:schemeClr val="bg1"/>
                </a:solidFill>
                <a:cs typeface="Calibri" panose="020F0502020204030204" pitchFamily="34" charset="0"/>
              </a:rPr>
              <a:t>terminals</a:t>
            </a:r>
            <a:r>
              <a:rPr lang="es-ES" altLang="en-US" sz="2100" b="1" dirty="0">
                <a:solidFill>
                  <a:schemeClr val="bg1"/>
                </a:solidFill>
                <a:cs typeface="Calibri" panose="020F0502020204030204" pitchFamily="34" charset="0"/>
              </a:rPr>
              <a:t> </a:t>
            </a:r>
            <a:endParaRPr lang="en-US" altLang="en-US" sz="2100" b="1" dirty="0">
              <a:solidFill>
                <a:schemeClr val="bg1"/>
              </a:solidFill>
              <a:cs typeface="Calibri" panose="020F0502020204030204" pitchFamily="34" charset="0"/>
            </a:endParaRPr>
          </a:p>
        </p:txBody>
      </p:sp>
      <p:sp>
        <p:nvSpPr>
          <p:cNvPr id="80" name="Rectangle 79">
            <a:extLst>
              <a:ext uri="{FF2B5EF4-FFF2-40B4-BE49-F238E27FC236}">
                <a16:creationId xmlns:a16="http://schemas.microsoft.com/office/drawing/2014/main" id="{4E9FD051-A7E8-C143-AC6E-92E9D921A08E}"/>
              </a:ext>
            </a:extLst>
          </p:cNvPr>
          <p:cNvSpPr/>
          <p:nvPr/>
        </p:nvSpPr>
        <p:spPr>
          <a:xfrm>
            <a:off x="12404830" y="6890245"/>
            <a:ext cx="3463820" cy="1061829"/>
          </a:xfrm>
          <a:prstGeom prst="rect">
            <a:avLst/>
          </a:prstGeom>
        </p:spPr>
        <p:txBody>
          <a:bodyPr wrap="square">
            <a:spAutoFit/>
          </a:bodyPr>
          <a:lstStyle/>
          <a:p>
            <a:pPr marL="0" lvl="1" defTabSz="914400">
              <a:spcBef>
                <a:spcPts val="600"/>
              </a:spcBef>
              <a:spcAft>
                <a:spcPts val="600"/>
              </a:spcAft>
              <a:buClr>
                <a:schemeClr val="accent1"/>
              </a:buClr>
            </a:pPr>
            <a:r>
              <a:rPr lang="en-US" altLang="en-US" sz="2100" b="1" dirty="0">
                <a:solidFill>
                  <a:schemeClr val="bg1"/>
                </a:solidFill>
                <a:latin typeface="Calibri" panose="020F0502020204030204" pitchFamily="34" charset="0"/>
                <a:cs typeface="Calibri" panose="020F0502020204030204" pitchFamily="34" charset="0"/>
              </a:rPr>
              <a:t>Dehydration plants, dew point adjustment and gas sweetening </a:t>
            </a:r>
          </a:p>
        </p:txBody>
      </p:sp>
      <p:cxnSp>
        <p:nvCxnSpPr>
          <p:cNvPr id="81" name="Conector recto 36">
            <a:extLst>
              <a:ext uri="{FF2B5EF4-FFF2-40B4-BE49-F238E27FC236}">
                <a16:creationId xmlns:a16="http://schemas.microsoft.com/office/drawing/2014/main" id="{559A628C-A6DD-9743-B1AA-C44102CBB759}"/>
              </a:ext>
            </a:extLst>
          </p:cNvPr>
          <p:cNvCxnSpPr>
            <a:cxnSpLocks/>
          </p:cNvCxnSpPr>
          <p:nvPr/>
        </p:nvCxnSpPr>
        <p:spPr>
          <a:xfrm>
            <a:off x="818873" y="6648695"/>
            <a:ext cx="308637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Conector recto 36">
            <a:extLst>
              <a:ext uri="{FF2B5EF4-FFF2-40B4-BE49-F238E27FC236}">
                <a16:creationId xmlns:a16="http://schemas.microsoft.com/office/drawing/2014/main" id="{4034A187-8CBF-CB45-8CE3-1F9CB52BCAEF}"/>
              </a:ext>
            </a:extLst>
          </p:cNvPr>
          <p:cNvCxnSpPr>
            <a:cxnSpLocks/>
          </p:cNvCxnSpPr>
          <p:nvPr/>
        </p:nvCxnSpPr>
        <p:spPr>
          <a:xfrm>
            <a:off x="4460980" y="6648695"/>
            <a:ext cx="308637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Conector recto 36">
            <a:extLst>
              <a:ext uri="{FF2B5EF4-FFF2-40B4-BE49-F238E27FC236}">
                <a16:creationId xmlns:a16="http://schemas.microsoft.com/office/drawing/2014/main" id="{7E7FCCEE-097A-B541-929B-6FC370736E27}"/>
              </a:ext>
            </a:extLst>
          </p:cNvPr>
          <p:cNvCxnSpPr>
            <a:cxnSpLocks/>
          </p:cNvCxnSpPr>
          <p:nvPr/>
        </p:nvCxnSpPr>
        <p:spPr>
          <a:xfrm>
            <a:off x="818873" y="5391761"/>
            <a:ext cx="308637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Conector recto 36">
            <a:extLst>
              <a:ext uri="{FF2B5EF4-FFF2-40B4-BE49-F238E27FC236}">
                <a16:creationId xmlns:a16="http://schemas.microsoft.com/office/drawing/2014/main" id="{DF56DDBC-B306-2F47-BDD5-0211AF263113}"/>
              </a:ext>
            </a:extLst>
          </p:cNvPr>
          <p:cNvCxnSpPr>
            <a:cxnSpLocks/>
          </p:cNvCxnSpPr>
          <p:nvPr/>
        </p:nvCxnSpPr>
        <p:spPr>
          <a:xfrm>
            <a:off x="4460980" y="5391761"/>
            <a:ext cx="308637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Conector recto 36">
            <a:extLst>
              <a:ext uri="{FF2B5EF4-FFF2-40B4-BE49-F238E27FC236}">
                <a16:creationId xmlns:a16="http://schemas.microsoft.com/office/drawing/2014/main" id="{BE103E17-9FF0-4F4E-AD6A-CE2692062008}"/>
              </a:ext>
            </a:extLst>
          </p:cNvPr>
          <p:cNvCxnSpPr>
            <a:cxnSpLocks/>
          </p:cNvCxnSpPr>
          <p:nvPr/>
        </p:nvCxnSpPr>
        <p:spPr>
          <a:xfrm>
            <a:off x="8762723" y="7905630"/>
            <a:ext cx="3086376"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Conector recto 36">
            <a:extLst>
              <a:ext uri="{FF2B5EF4-FFF2-40B4-BE49-F238E27FC236}">
                <a16:creationId xmlns:a16="http://schemas.microsoft.com/office/drawing/2014/main" id="{E0FF0F96-6428-D740-ABEE-96C2E3933B37}"/>
              </a:ext>
            </a:extLst>
          </p:cNvPr>
          <p:cNvCxnSpPr>
            <a:cxnSpLocks/>
          </p:cNvCxnSpPr>
          <p:nvPr/>
        </p:nvCxnSpPr>
        <p:spPr>
          <a:xfrm>
            <a:off x="12404830" y="8081479"/>
            <a:ext cx="3086376"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Conector recto 36">
            <a:extLst>
              <a:ext uri="{FF2B5EF4-FFF2-40B4-BE49-F238E27FC236}">
                <a16:creationId xmlns:a16="http://schemas.microsoft.com/office/drawing/2014/main" id="{1F69F5D7-5A8E-FF49-A677-4D8870BCE062}"/>
              </a:ext>
            </a:extLst>
          </p:cNvPr>
          <p:cNvCxnSpPr>
            <a:cxnSpLocks/>
          </p:cNvCxnSpPr>
          <p:nvPr/>
        </p:nvCxnSpPr>
        <p:spPr>
          <a:xfrm>
            <a:off x="8762723" y="5240332"/>
            <a:ext cx="3086376"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Conector recto 36">
            <a:extLst>
              <a:ext uri="{FF2B5EF4-FFF2-40B4-BE49-F238E27FC236}">
                <a16:creationId xmlns:a16="http://schemas.microsoft.com/office/drawing/2014/main" id="{442B55E1-C033-3D4C-AA2A-3E9FFE50F584}"/>
              </a:ext>
            </a:extLst>
          </p:cNvPr>
          <p:cNvCxnSpPr>
            <a:cxnSpLocks/>
          </p:cNvCxnSpPr>
          <p:nvPr/>
        </p:nvCxnSpPr>
        <p:spPr>
          <a:xfrm>
            <a:off x="12432672" y="5238136"/>
            <a:ext cx="3086376"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Conector recto 36">
            <a:extLst>
              <a:ext uri="{FF2B5EF4-FFF2-40B4-BE49-F238E27FC236}">
                <a16:creationId xmlns:a16="http://schemas.microsoft.com/office/drawing/2014/main" id="{3C0C6EE6-CF5D-7445-8F3E-46028EF8B136}"/>
              </a:ext>
            </a:extLst>
          </p:cNvPr>
          <p:cNvCxnSpPr>
            <a:cxnSpLocks/>
          </p:cNvCxnSpPr>
          <p:nvPr/>
        </p:nvCxnSpPr>
        <p:spPr>
          <a:xfrm>
            <a:off x="8762723" y="6631110"/>
            <a:ext cx="3086376"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Conector recto 36">
            <a:extLst>
              <a:ext uri="{FF2B5EF4-FFF2-40B4-BE49-F238E27FC236}">
                <a16:creationId xmlns:a16="http://schemas.microsoft.com/office/drawing/2014/main" id="{0004CD8D-100F-814F-9855-E2051A0AA58E}"/>
              </a:ext>
            </a:extLst>
          </p:cNvPr>
          <p:cNvCxnSpPr>
            <a:cxnSpLocks/>
          </p:cNvCxnSpPr>
          <p:nvPr/>
        </p:nvCxnSpPr>
        <p:spPr>
          <a:xfrm>
            <a:off x="12404830" y="6648695"/>
            <a:ext cx="3086376"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7A23FF2-6C83-F14B-9DB1-DC54296A8880}"/>
              </a:ext>
            </a:extLst>
          </p:cNvPr>
          <p:cNvPicPr>
            <a:picLocks noChangeAspect="1"/>
          </p:cNvPicPr>
          <p:nvPr/>
        </p:nvPicPr>
        <p:blipFill>
          <a:blip r:embed="rId4"/>
          <a:stretch>
            <a:fillRect/>
          </a:stretch>
        </p:blipFill>
        <p:spPr>
          <a:xfrm>
            <a:off x="5076822" y="1930400"/>
            <a:ext cx="1170891" cy="1047639"/>
          </a:xfrm>
          <a:prstGeom prst="rect">
            <a:avLst/>
          </a:prstGeom>
        </p:spPr>
      </p:pic>
      <p:pic>
        <p:nvPicPr>
          <p:cNvPr id="12" name="Picture 11">
            <a:extLst>
              <a:ext uri="{FF2B5EF4-FFF2-40B4-BE49-F238E27FC236}">
                <a16:creationId xmlns:a16="http://schemas.microsoft.com/office/drawing/2014/main" id="{1AF633AF-9486-F74D-8803-24E2D81C4FF5}"/>
              </a:ext>
            </a:extLst>
          </p:cNvPr>
          <p:cNvPicPr>
            <a:picLocks noChangeAspect="1"/>
          </p:cNvPicPr>
          <p:nvPr/>
        </p:nvPicPr>
        <p:blipFill>
          <a:blip r:embed="rId5"/>
          <a:stretch>
            <a:fillRect/>
          </a:stretch>
        </p:blipFill>
        <p:spPr>
          <a:xfrm>
            <a:off x="6578600" y="2152612"/>
            <a:ext cx="963664" cy="808234"/>
          </a:xfrm>
          <a:prstGeom prst="rect">
            <a:avLst/>
          </a:prstGeom>
        </p:spPr>
      </p:pic>
      <p:pic>
        <p:nvPicPr>
          <p:cNvPr id="5" name="Picture 4">
            <a:extLst>
              <a:ext uri="{FF2B5EF4-FFF2-40B4-BE49-F238E27FC236}">
                <a16:creationId xmlns:a16="http://schemas.microsoft.com/office/drawing/2014/main" id="{B982DBD4-06EB-8444-88C3-96ECC9373AE4}"/>
              </a:ext>
            </a:extLst>
          </p:cNvPr>
          <p:cNvPicPr>
            <a:picLocks noChangeAspect="1"/>
          </p:cNvPicPr>
          <p:nvPr/>
        </p:nvPicPr>
        <p:blipFill>
          <a:blip r:embed="rId6"/>
          <a:stretch>
            <a:fillRect/>
          </a:stretch>
        </p:blipFill>
        <p:spPr>
          <a:xfrm>
            <a:off x="13415824" y="2146975"/>
            <a:ext cx="2292821" cy="767780"/>
          </a:xfrm>
          <a:prstGeom prst="rect">
            <a:avLst/>
          </a:prstGeom>
        </p:spPr>
      </p:pic>
      <p:pic>
        <p:nvPicPr>
          <p:cNvPr id="8" name="Picture 7">
            <a:extLst>
              <a:ext uri="{FF2B5EF4-FFF2-40B4-BE49-F238E27FC236}">
                <a16:creationId xmlns:a16="http://schemas.microsoft.com/office/drawing/2014/main" id="{BA2ECC30-CEC9-5645-9A50-3A0CE72AE8F9}"/>
              </a:ext>
            </a:extLst>
          </p:cNvPr>
          <p:cNvPicPr>
            <a:picLocks noChangeAspect="1"/>
          </p:cNvPicPr>
          <p:nvPr/>
        </p:nvPicPr>
        <p:blipFill>
          <a:blip r:embed="rId7"/>
          <a:stretch>
            <a:fillRect/>
          </a:stretch>
        </p:blipFill>
        <p:spPr>
          <a:xfrm>
            <a:off x="12002600" y="2408652"/>
            <a:ext cx="1083161" cy="472520"/>
          </a:xfrm>
          <a:prstGeom prst="rect">
            <a:avLst/>
          </a:prstGeom>
        </p:spPr>
      </p:pic>
      <p:grpSp>
        <p:nvGrpSpPr>
          <p:cNvPr id="40" name="Group 39">
            <a:extLst>
              <a:ext uri="{FF2B5EF4-FFF2-40B4-BE49-F238E27FC236}">
                <a16:creationId xmlns:a16="http://schemas.microsoft.com/office/drawing/2014/main" id="{D4949994-8777-714F-998F-77F70C729575}"/>
              </a:ext>
            </a:extLst>
          </p:cNvPr>
          <p:cNvGrpSpPr/>
          <p:nvPr/>
        </p:nvGrpSpPr>
        <p:grpSpPr>
          <a:xfrm>
            <a:off x="876027" y="8552442"/>
            <a:ext cx="3584954" cy="369252"/>
            <a:chOff x="12732028" y="8552442"/>
            <a:chExt cx="3584954" cy="369252"/>
          </a:xfrm>
        </p:grpSpPr>
        <p:pic>
          <p:nvPicPr>
            <p:cNvPr id="42" name="Picture 41">
              <a:hlinkClick r:id="rId8" action="ppaction://hlinksldjump"/>
              <a:extLst>
                <a:ext uri="{FF2B5EF4-FFF2-40B4-BE49-F238E27FC236}">
                  <a16:creationId xmlns:a16="http://schemas.microsoft.com/office/drawing/2014/main" id="{06EF44A9-040E-6747-9B4F-50345CC170A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44" name="CuadroTexto 78">
              <a:hlinkClick r:id="rId8" action="ppaction://hlinksldjump"/>
              <a:extLst>
                <a:ext uri="{FF2B5EF4-FFF2-40B4-BE49-F238E27FC236}">
                  <a16:creationId xmlns:a16="http://schemas.microsoft.com/office/drawing/2014/main" id="{C5CF1188-98E1-DA40-8B53-55EE1789234F}"/>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45" name="Group 44">
            <a:extLst>
              <a:ext uri="{FF2B5EF4-FFF2-40B4-BE49-F238E27FC236}">
                <a16:creationId xmlns:a16="http://schemas.microsoft.com/office/drawing/2014/main" id="{69C17A80-6E00-3A4B-9804-A948053C3771}"/>
              </a:ext>
            </a:extLst>
          </p:cNvPr>
          <p:cNvGrpSpPr/>
          <p:nvPr/>
        </p:nvGrpSpPr>
        <p:grpSpPr>
          <a:xfrm>
            <a:off x="12130264" y="8552442"/>
            <a:ext cx="3578382" cy="369332"/>
            <a:chOff x="12370992" y="8552442"/>
            <a:chExt cx="3578382" cy="369332"/>
          </a:xfrm>
        </p:grpSpPr>
        <p:pic>
          <p:nvPicPr>
            <p:cNvPr id="46" name="Picture 45">
              <a:hlinkClick r:id="rId10" action="ppaction://hlinksldjump"/>
              <a:extLst>
                <a:ext uri="{FF2B5EF4-FFF2-40B4-BE49-F238E27FC236}">
                  <a16:creationId xmlns:a16="http://schemas.microsoft.com/office/drawing/2014/main" id="{C1C28E3B-E19C-AA46-AD40-B3221445F1A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47" name="CuadroTexto 78">
              <a:hlinkClick r:id="rId10" action="ppaction://hlinksldjump"/>
              <a:extLst>
                <a:ext uri="{FF2B5EF4-FFF2-40B4-BE49-F238E27FC236}">
                  <a16:creationId xmlns:a16="http://schemas.microsoft.com/office/drawing/2014/main" id="{986A8153-F1DE-664F-9904-F36C27E6304B}"/>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pic>
        <p:nvPicPr>
          <p:cNvPr id="49" name="Picture 48">
            <a:extLst>
              <a:ext uri="{FF2B5EF4-FFF2-40B4-BE49-F238E27FC236}">
                <a16:creationId xmlns:a16="http://schemas.microsoft.com/office/drawing/2014/main" id="{B55E1541-6C25-2042-AA77-9789FA9F5FE3}"/>
              </a:ext>
            </a:extLst>
          </p:cNvPr>
          <p:cNvPicPr>
            <a:picLocks noChangeAspect="1"/>
          </p:cNvPicPr>
          <p:nvPr/>
        </p:nvPicPr>
        <p:blipFill>
          <a:blip r:embed="rId11" cstate="screen">
            <a:alphaModFix amt="50000"/>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1219696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930502-0998-CC4D-BA4F-FF267023A3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15460"/>
            <a:ext cx="16257588" cy="7676330"/>
          </a:xfrm>
          <a:prstGeom prst="rect">
            <a:avLst/>
          </a:prstGeom>
        </p:spPr>
      </p:pic>
      <p:sp>
        <p:nvSpPr>
          <p:cNvPr id="47" name="Rectángulo 30">
            <a:extLst>
              <a:ext uri="{FF2B5EF4-FFF2-40B4-BE49-F238E27FC236}">
                <a16:creationId xmlns:a16="http://schemas.microsoft.com/office/drawing/2014/main" id="{E58BFD0A-97B5-734C-8E6F-6A62C9CDA01C}"/>
              </a:ext>
            </a:extLst>
          </p:cNvPr>
          <p:cNvSpPr/>
          <p:nvPr/>
        </p:nvSpPr>
        <p:spPr>
          <a:xfrm>
            <a:off x="-1" y="6111874"/>
            <a:ext cx="16257589" cy="317991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9" name="Rectángulo 30">
            <a:extLst>
              <a:ext uri="{FF2B5EF4-FFF2-40B4-BE49-F238E27FC236}">
                <a16:creationId xmlns:a16="http://schemas.microsoft.com/office/drawing/2014/main" id="{8153A6EA-E22F-5547-851D-A67B033B6551}"/>
              </a:ext>
            </a:extLst>
          </p:cNvPr>
          <p:cNvSpPr/>
          <p:nvPr/>
        </p:nvSpPr>
        <p:spPr>
          <a:xfrm>
            <a:off x="-1" y="1615963"/>
            <a:ext cx="16257589" cy="1026701"/>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2486002" cy="830997"/>
          </a:xfrm>
          <a:prstGeom prst="rect">
            <a:avLst/>
          </a:prstGeom>
          <a:noFill/>
        </p:spPr>
        <p:txBody>
          <a:bodyPr wrap="square" rtlCol="0">
            <a:spAutoFit/>
          </a:bodyPr>
          <a:lstStyle/>
          <a:p>
            <a:r>
              <a:rPr lang="es-ES_tradnl" sz="4800" b="1" dirty="0" err="1">
                <a:solidFill>
                  <a:schemeClr val="bg1"/>
                </a:solidFill>
                <a:latin typeface="Calibri" panose="020F0502020204030204" pitchFamily="34" charset="0"/>
                <a:ea typeface="Univers" charset="0"/>
                <a:cs typeface="Calibri" panose="020F0502020204030204" pitchFamily="34" charset="0"/>
              </a:rPr>
              <a:t>Projects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Oil</a:t>
            </a:r>
            <a:r>
              <a:rPr lang="es-ES_tradnl" sz="4000" dirty="0">
                <a:solidFill>
                  <a:schemeClr val="bg1"/>
                </a:solidFill>
                <a:latin typeface="Calibri" panose="020F0502020204030204" pitchFamily="34" charset="0"/>
                <a:ea typeface="Univers" charset="0"/>
                <a:cs typeface="Calibri" panose="020F0502020204030204" pitchFamily="34" charset="0"/>
              </a:rPr>
              <a:t> &amp; Gas</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26" name="Rectangle 25">
            <a:extLst>
              <a:ext uri="{FF2B5EF4-FFF2-40B4-BE49-F238E27FC236}">
                <a16:creationId xmlns:a16="http://schemas.microsoft.com/office/drawing/2014/main" id="{943EFFB8-C70F-3947-9929-B5DF2440ADFD}"/>
              </a:ext>
            </a:extLst>
          </p:cNvPr>
          <p:cNvSpPr/>
          <p:nvPr/>
        </p:nvSpPr>
        <p:spPr>
          <a:xfrm>
            <a:off x="739753" y="6304790"/>
            <a:ext cx="5057390" cy="584775"/>
          </a:xfrm>
          <a:prstGeom prst="rect">
            <a:avLst/>
          </a:prstGeom>
        </p:spPr>
        <p:txBody>
          <a:bodyPr wrap="square">
            <a:spAutoFit/>
          </a:bodyPr>
          <a:lstStyle/>
          <a:p>
            <a:pPr defTabSz="1219170"/>
            <a:r>
              <a:rPr lang="en-US" altLang="en-US" sz="3200" b="1" dirty="0">
                <a:solidFill>
                  <a:schemeClr val="bg1"/>
                </a:solidFill>
                <a:cs typeface="Calibri" panose="020F0502020204030204" pitchFamily="34" charset="0"/>
              </a:rPr>
              <a:t>P-76 OFFSHORE PLATFORM</a:t>
            </a:r>
          </a:p>
        </p:txBody>
      </p:sp>
      <p:sp>
        <p:nvSpPr>
          <p:cNvPr id="5" name="Rectangle 4">
            <a:extLst>
              <a:ext uri="{FF2B5EF4-FFF2-40B4-BE49-F238E27FC236}">
                <a16:creationId xmlns:a16="http://schemas.microsoft.com/office/drawing/2014/main" id="{2E183DF3-FFA3-2A4A-B648-0745683B661B}"/>
              </a:ext>
            </a:extLst>
          </p:cNvPr>
          <p:cNvSpPr/>
          <p:nvPr/>
        </p:nvSpPr>
        <p:spPr>
          <a:xfrm>
            <a:off x="739752" y="7020363"/>
            <a:ext cx="1425153" cy="646331"/>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Light" panose="020F0302020204030204" pitchFamily="34" charset="0"/>
                <a:cs typeface="Calibri Light" panose="020F0302020204030204" pitchFamily="34" charset="0"/>
              </a:rPr>
              <a:t>Petrobras</a:t>
            </a:r>
          </a:p>
        </p:txBody>
      </p:sp>
      <p:sp>
        <p:nvSpPr>
          <p:cNvPr id="18" name="Rectangle 17">
            <a:extLst>
              <a:ext uri="{FF2B5EF4-FFF2-40B4-BE49-F238E27FC236}">
                <a16:creationId xmlns:a16="http://schemas.microsoft.com/office/drawing/2014/main" id="{28FB65C3-BDDD-4245-BF4B-B1324FD22EDC}"/>
              </a:ext>
            </a:extLst>
          </p:cNvPr>
          <p:cNvSpPr/>
          <p:nvPr/>
        </p:nvSpPr>
        <p:spPr>
          <a:xfrm>
            <a:off x="4557463" y="7020363"/>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8410022" y="7027595"/>
            <a:ext cx="7360194" cy="1200329"/>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Light" panose="020F0302020204030204" pitchFamily="34" charset="0"/>
                <a:cs typeface="Calibri Light" panose="020F0302020204030204" pitchFamily="34" charset="0"/>
              </a:rPr>
              <a:t>EPC, integration and commissioning modules for FPSO P-76 (floating production storage and offloading). The platform has a daily processing capacity of 150,000 </a:t>
            </a:r>
            <a:r>
              <a:rPr lang="en-US" altLang="en-US" sz="1800" dirty="0" err="1">
                <a:solidFill>
                  <a:schemeClr val="bg1"/>
                </a:solidFill>
                <a:latin typeface="Calibri Light" panose="020F0302020204030204" pitchFamily="34" charset="0"/>
                <a:cs typeface="Calibri Light" panose="020F0302020204030204" pitchFamily="34" charset="0"/>
              </a:rPr>
              <a:t>boed</a:t>
            </a:r>
            <a:r>
              <a:rPr lang="en-US" altLang="en-US" sz="1800" dirty="0">
                <a:solidFill>
                  <a:schemeClr val="bg1"/>
                </a:solidFill>
                <a:latin typeface="Calibri Light" panose="020F0302020204030204" pitchFamily="34" charset="0"/>
                <a:cs typeface="Calibri Light" panose="020F0302020204030204" pitchFamily="34" charset="0"/>
              </a:rPr>
              <a:t> and can compress up to 7 million m3/day of gas. </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F2DCE1D-2DA9-DF47-9B89-6ED5CF254E6E}"/>
              </a:ext>
            </a:extLst>
          </p:cNvPr>
          <p:cNvSpPr/>
          <p:nvPr/>
        </p:nvSpPr>
        <p:spPr>
          <a:xfrm>
            <a:off x="2806584" y="7020363"/>
            <a:ext cx="165439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Brazil</a:t>
            </a:r>
          </a:p>
        </p:txBody>
      </p:sp>
      <p:sp>
        <p:nvSpPr>
          <p:cNvPr id="39" name="Rectangle 38">
            <a:extLst>
              <a:ext uri="{FF2B5EF4-FFF2-40B4-BE49-F238E27FC236}">
                <a16:creationId xmlns:a16="http://schemas.microsoft.com/office/drawing/2014/main" id="{9ED71975-2159-174C-A157-112DD44E0458}"/>
              </a:ext>
            </a:extLst>
          </p:cNvPr>
          <p:cNvSpPr/>
          <p:nvPr/>
        </p:nvSpPr>
        <p:spPr>
          <a:xfrm>
            <a:off x="6224388" y="7021041"/>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2018</a:t>
            </a:r>
          </a:p>
        </p:txBody>
      </p:sp>
      <p:sp>
        <p:nvSpPr>
          <p:cNvPr id="58" name="Rectángulo 30">
            <a:extLst>
              <a:ext uri="{FF2B5EF4-FFF2-40B4-BE49-F238E27FC236}">
                <a16:creationId xmlns:a16="http://schemas.microsoft.com/office/drawing/2014/main" id="{8FA5E711-C513-EE42-830E-C157F15ABBDE}"/>
              </a:ext>
            </a:extLst>
          </p:cNvPr>
          <p:cNvSpPr/>
          <p:nvPr/>
        </p:nvSpPr>
        <p:spPr>
          <a:xfrm>
            <a:off x="0" y="8433835"/>
            <a:ext cx="16257588" cy="857955"/>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32" name="Group 31">
            <a:extLst>
              <a:ext uri="{FF2B5EF4-FFF2-40B4-BE49-F238E27FC236}">
                <a16:creationId xmlns:a16="http://schemas.microsoft.com/office/drawing/2014/main" id="{06086B6A-69F5-CB4F-A8E0-5A0A55AF71E8}"/>
              </a:ext>
            </a:extLst>
          </p:cNvPr>
          <p:cNvGrpSpPr/>
          <p:nvPr/>
        </p:nvGrpSpPr>
        <p:grpSpPr>
          <a:xfrm>
            <a:off x="876027" y="8552442"/>
            <a:ext cx="3584954" cy="369252"/>
            <a:chOff x="12732028" y="8552442"/>
            <a:chExt cx="3584954" cy="369252"/>
          </a:xfrm>
        </p:grpSpPr>
        <p:pic>
          <p:nvPicPr>
            <p:cNvPr id="33" name="Picture 32">
              <a:hlinkClick r:id="" action="ppaction://noaction"/>
              <a:extLst>
                <a:ext uri="{FF2B5EF4-FFF2-40B4-BE49-F238E27FC236}">
                  <a16:creationId xmlns:a16="http://schemas.microsoft.com/office/drawing/2014/main" id="{ABBDA0B8-A88A-904E-9CFC-9EA83D5FFB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34" name="CuadroTexto 78">
              <a:hlinkClick r:id="" action="ppaction://noaction"/>
              <a:extLst>
                <a:ext uri="{FF2B5EF4-FFF2-40B4-BE49-F238E27FC236}">
                  <a16:creationId xmlns:a16="http://schemas.microsoft.com/office/drawing/2014/main" id="{F079649F-AF9E-634A-9A8A-A2B1AB55F9DC}"/>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35" name="Group 34">
            <a:extLst>
              <a:ext uri="{FF2B5EF4-FFF2-40B4-BE49-F238E27FC236}">
                <a16:creationId xmlns:a16="http://schemas.microsoft.com/office/drawing/2014/main" id="{E93947FA-975B-DD43-A6BC-D5E3A76CD7D6}"/>
              </a:ext>
            </a:extLst>
          </p:cNvPr>
          <p:cNvGrpSpPr/>
          <p:nvPr/>
        </p:nvGrpSpPr>
        <p:grpSpPr>
          <a:xfrm>
            <a:off x="12130264" y="8552442"/>
            <a:ext cx="3578382" cy="369332"/>
            <a:chOff x="12370992" y="8552442"/>
            <a:chExt cx="3578382" cy="369332"/>
          </a:xfrm>
        </p:grpSpPr>
        <p:pic>
          <p:nvPicPr>
            <p:cNvPr id="37" name="Picture 36">
              <a:hlinkClick r:id="" action="ppaction://noaction"/>
              <a:extLst>
                <a:ext uri="{FF2B5EF4-FFF2-40B4-BE49-F238E27FC236}">
                  <a16:creationId xmlns:a16="http://schemas.microsoft.com/office/drawing/2014/main" id="{99B7A940-2F2B-1F4A-9F2C-3A75B9C9A6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43" name="CuadroTexto 78">
              <a:hlinkClick r:id="" action="ppaction://noaction"/>
              <a:extLst>
                <a:ext uri="{FF2B5EF4-FFF2-40B4-BE49-F238E27FC236}">
                  <a16:creationId xmlns:a16="http://schemas.microsoft.com/office/drawing/2014/main" id="{841B54D3-E569-8B4E-A1BC-BD0C562CB488}"/>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pic>
        <p:nvPicPr>
          <p:cNvPr id="44" name="Picture 43">
            <a:extLst>
              <a:ext uri="{FF2B5EF4-FFF2-40B4-BE49-F238E27FC236}">
                <a16:creationId xmlns:a16="http://schemas.microsoft.com/office/drawing/2014/main" id="{EFE195DF-4BB7-954F-AC3A-5B4C06CB71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65" name="TextBox 8">
            <a:extLst>
              <a:ext uri="{FF2B5EF4-FFF2-40B4-BE49-F238E27FC236}">
                <a16:creationId xmlns:a16="http://schemas.microsoft.com/office/drawing/2014/main" id="{B8A8982F-BC56-0144-B861-9A3DEF1C79E1}"/>
              </a:ext>
            </a:extLst>
          </p:cNvPr>
          <p:cNvSpPr txBox="1">
            <a:spLocks noChangeArrowheads="1"/>
          </p:cNvSpPr>
          <p:nvPr/>
        </p:nvSpPr>
        <p:spPr bwMode="auto">
          <a:xfrm>
            <a:off x="3299081" y="1870935"/>
            <a:ext cx="2088675" cy="588525"/>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02| </a:t>
            </a:r>
            <a:r>
              <a:rPr lang="en-US" altLang="en-US" sz="1400" dirty="0">
                <a:solidFill>
                  <a:schemeClr val="bg2"/>
                </a:solidFill>
                <a:cs typeface="Calibri" panose="020F0502020204030204" pitchFamily="34" charset="0"/>
              </a:rPr>
              <a:t>CAMISEA GAS PIPELINE</a:t>
            </a:r>
            <a:endParaRPr lang="en-US" altLang="en-US" sz="1400" dirty="0">
              <a:solidFill>
                <a:schemeClr val="bg2"/>
              </a:solidFill>
              <a:latin typeface="+mj-lt"/>
              <a:cs typeface="Calibri" panose="020F0502020204030204" pitchFamily="34" charset="0"/>
            </a:endParaRPr>
          </a:p>
        </p:txBody>
      </p:sp>
      <p:sp>
        <p:nvSpPr>
          <p:cNvPr id="66" name="TextBox 8">
            <a:extLst>
              <a:ext uri="{FF2B5EF4-FFF2-40B4-BE49-F238E27FC236}">
                <a16:creationId xmlns:a16="http://schemas.microsoft.com/office/drawing/2014/main" id="{F3DAB1AD-223A-3B47-8CA9-9ADCBCC9545C}"/>
              </a:ext>
            </a:extLst>
          </p:cNvPr>
          <p:cNvSpPr txBox="1">
            <a:spLocks noChangeArrowheads="1"/>
          </p:cNvSpPr>
          <p:nvPr/>
        </p:nvSpPr>
        <p:spPr bwMode="auto">
          <a:xfrm>
            <a:off x="5797142" y="1870934"/>
            <a:ext cx="2239002"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03 </a:t>
            </a:r>
            <a:r>
              <a:rPr lang="es-ES" altLang="en-US" sz="1400" dirty="0">
                <a:solidFill>
                  <a:schemeClr val="bg2"/>
                </a:solidFill>
                <a:cs typeface="Calibri" panose="020F0502020204030204" pitchFamily="34" charset="0"/>
              </a:rPr>
              <a:t>DUNKIRK LNG REGASIFICATION TERMINAL</a:t>
            </a:r>
            <a:endParaRPr lang="es-ES" altLang="en-US" sz="1400" dirty="0">
              <a:solidFill>
                <a:schemeClr val="bg2"/>
              </a:solidFill>
              <a:latin typeface="+mj-lt"/>
              <a:cs typeface="Calibri" panose="020F0502020204030204" pitchFamily="34" charset="0"/>
            </a:endParaRPr>
          </a:p>
        </p:txBody>
      </p:sp>
      <p:sp>
        <p:nvSpPr>
          <p:cNvPr id="67" name="TextBox 66">
            <a:extLst>
              <a:ext uri="{FF2B5EF4-FFF2-40B4-BE49-F238E27FC236}">
                <a16:creationId xmlns:a16="http://schemas.microsoft.com/office/drawing/2014/main" id="{BCA3CDD0-7AD2-AB48-ADA3-3B6D9AD4EFED}"/>
              </a:ext>
            </a:extLst>
          </p:cNvPr>
          <p:cNvSpPr txBox="1">
            <a:spLocks noChangeArrowheads="1"/>
          </p:cNvSpPr>
          <p:nvPr/>
        </p:nvSpPr>
        <p:spPr bwMode="auto">
          <a:xfrm>
            <a:off x="8169866" y="1828169"/>
            <a:ext cx="2063222"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04 | </a:t>
            </a:r>
            <a:r>
              <a:rPr lang="es-ES" altLang="en-US" sz="1400" dirty="0">
                <a:solidFill>
                  <a:schemeClr val="bg2"/>
                </a:solidFill>
                <a:cs typeface="Calibri" panose="020F0502020204030204" pitchFamily="34" charset="0"/>
              </a:rPr>
              <a:t>FORTIN DE PIEDRA - VACA MUERTA</a:t>
            </a:r>
            <a:endParaRPr lang="es-ES" altLang="en-US" sz="1400" dirty="0">
              <a:solidFill>
                <a:schemeClr val="bg2"/>
              </a:solidFill>
              <a:latin typeface="+mj-lt"/>
              <a:cs typeface="Calibri" panose="020F0502020204030204" pitchFamily="34" charset="0"/>
            </a:endParaRPr>
          </a:p>
        </p:txBody>
      </p:sp>
      <p:sp>
        <p:nvSpPr>
          <p:cNvPr id="68" name="TextBox 10">
            <a:extLst>
              <a:ext uri="{FF2B5EF4-FFF2-40B4-BE49-F238E27FC236}">
                <a16:creationId xmlns:a16="http://schemas.microsoft.com/office/drawing/2014/main" id="{9E60BE0B-5BD0-6E4D-AE48-A54413818D00}"/>
              </a:ext>
            </a:extLst>
          </p:cNvPr>
          <p:cNvSpPr txBox="1">
            <a:spLocks noChangeArrowheads="1"/>
          </p:cNvSpPr>
          <p:nvPr/>
        </p:nvSpPr>
        <p:spPr bwMode="auto">
          <a:xfrm>
            <a:off x="10642474" y="1823008"/>
            <a:ext cx="2408738"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05 | </a:t>
            </a:r>
            <a:r>
              <a:rPr lang="en-US" altLang="en-US" sz="1400" dirty="0">
                <a:solidFill>
                  <a:schemeClr val="bg2"/>
                </a:solidFill>
                <a:cs typeface="Calibri Light" panose="020F0302020204030204" pitchFamily="34" charset="0"/>
              </a:rPr>
              <a:t>COMPRESSION STATION ALTAMIRA</a:t>
            </a:r>
            <a:endParaRPr lang="en-US" altLang="en-US" sz="1400" dirty="0">
              <a:solidFill>
                <a:schemeClr val="bg2"/>
              </a:solidFill>
              <a:latin typeface="+mj-lt"/>
              <a:cs typeface="Calibri Light" panose="020F0302020204030204" pitchFamily="34" charset="0"/>
            </a:endParaRPr>
          </a:p>
        </p:txBody>
      </p:sp>
      <p:sp>
        <p:nvSpPr>
          <p:cNvPr id="69" name="TextBox 8">
            <a:extLst>
              <a:ext uri="{FF2B5EF4-FFF2-40B4-BE49-F238E27FC236}">
                <a16:creationId xmlns:a16="http://schemas.microsoft.com/office/drawing/2014/main" id="{4996F0D1-0BF3-424C-A685-AB635C886988}"/>
              </a:ext>
            </a:extLst>
          </p:cNvPr>
          <p:cNvSpPr txBox="1">
            <a:spLocks noChangeArrowheads="1"/>
          </p:cNvSpPr>
          <p:nvPr/>
        </p:nvSpPr>
        <p:spPr bwMode="auto">
          <a:xfrm>
            <a:off x="753778" y="1870934"/>
            <a:ext cx="2474540"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accent2"/>
                </a:solidFill>
                <a:cs typeface="Calibri" panose="020F0502020204030204" pitchFamily="34" charset="0"/>
              </a:rPr>
              <a:t>01 | </a:t>
            </a:r>
            <a:r>
              <a:rPr lang="en-US" altLang="en-US" sz="1400" b="1" dirty="0">
                <a:solidFill>
                  <a:schemeClr val="accent2"/>
                </a:solidFill>
                <a:cs typeface="Calibri Light" panose="020F0302020204030204" pitchFamily="34" charset="0"/>
              </a:rPr>
              <a:t>OFFSHORE PLATFORM P-76 </a:t>
            </a:r>
            <a:endParaRPr lang="en-US" altLang="en-US" sz="1400" b="1" dirty="0">
              <a:solidFill>
                <a:schemeClr val="accent2"/>
              </a:solidFill>
              <a:latin typeface="+mn-lt"/>
              <a:cs typeface="Calibri Light" panose="020F0302020204030204" pitchFamily="34" charset="0"/>
            </a:endParaRPr>
          </a:p>
        </p:txBody>
      </p:sp>
      <p:grpSp>
        <p:nvGrpSpPr>
          <p:cNvPr id="70" name="Group 69">
            <a:extLst>
              <a:ext uri="{FF2B5EF4-FFF2-40B4-BE49-F238E27FC236}">
                <a16:creationId xmlns:a16="http://schemas.microsoft.com/office/drawing/2014/main" id="{601F4EF6-C69B-0D40-B8A6-DA2035556E03}"/>
              </a:ext>
            </a:extLst>
          </p:cNvPr>
          <p:cNvGrpSpPr/>
          <p:nvPr/>
        </p:nvGrpSpPr>
        <p:grpSpPr>
          <a:xfrm>
            <a:off x="734479" y="1615964"/>
            <a:ext cx="14788632" cy="676114"/>
            <a:chOff x="485719" y="1615963"/>
            <a:chExt cx="15379450" cy="767937"/>
          </a:xfrm>
        </p:grpSpPr>
        <p:grpSp>
          <p:nvGrpSpPr>
            <p:cNvPr id="71" name="Group 70">
              <a:extLst>
                <a:ext uri="{FF2B5EF4-FFF2-40B4-BE49-F238E27FC236}">
                  <a16:creationId xmlns:a16="http://schemas.microsoft.com/office/drawing/2014/main" id="{96555217-EDEC-304F-9A7F-3DB7EFEDAB69}"/>
                </a:ext>
              </a:extLst>
            </p:cNvPr>
            <p:cNvGrpSpPr/>
            <p:nvPr/>
          </p:nvGrpSpPr>
          <p:grpSpPr>
            <a:xfrm>
              <a:off x="485719" y="1615963"/>
              <a:ext cx="12712450" cy="767937"/>
              <a:chOff x="726775" y="1615964"/>
              <a:chExt cx="18727333" cy="0"/>
            </a:xfrm>
          </p:grpSpPr>
          <p:cxnSp>
            <p:nvCxnSpPr>
              <p:cNvPr id="73" name="Straight Connector 72">
                <a:extLst>
                  <a:ext uri="{FF2B5EF4-FFF2-40B4-BE49-F238E27FC236}">
                    <a16:creationId xmlns:a16="http://schemas.microsoft.com/office/drawing/2014/main" id="{16993219-A2F7-B845-B263-F87F37657EA8}"/>
                  </a:ext>
                </a:extLst>
              </p:cNvPr>
              <p:cNvCxnSpPr>
                <a:cxnSpLocks/>
              </p:cNvCxnSpPr>
              <p:nvPr/>
            </p:nvCxnSpPr>
            <p:spPr>
              <a:xfrm>
                <a:off x="4595650" y="1615964"/>
                <a:ext cx="3566845"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622B9C4-5DA2-8348-B1A2-086369E95070}"/>
                  </a:ext>
                </a:extLst>
              </p:cNvPr>
              <p:cNvCxnSpPr>
                <a:cxnSpLocks/>
              </p:cNvCxnSpPr>
              <p:nvPr/>
            </p:nvCxnSpPr>
            <p:spPr>
              <a:xfrm>
                <a:off x="726775" y="1615964"/>
                <a:ext cx="359964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0976F28-B8D7-8E40-A16E-FB5457E0E427}"/>
                  </a:ext>
                </a:extLst>
              </p:cNvPr>
              <p:cNvCxnSpPr>
                <a:cxnSpLocks/>
              </p:cNvCxnSpPr>
              <p:nvPr/>
            </p:nvCxnSpPr>
            <p:spPr>
              <a:xfrm>
                <a:off x="8431722" y="1615964"/>
                <a:ext cx="3325898"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752BC8C-B9E3-7449-9D6B-5E11E6693024}"/>
                  </a:ext>
                </a:extLst>
              </p:cNvPr>
              <p:cNvCxnSpPr>
                <a:cxnSpLocks/>
              </p:cNvCxnSpPr>
              <p:nvPr/>
            </p:nvCxnSpPr>
            <p:spPr>
              <a:xfrm>
                <a:off x="12026847" y="1615964"/>
                <a:ext cx="3582093"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7292A5F-0C81-4D47-9AD9-3A671B149772}"/>
                  </a:ext>
                </a:extLst>
              </p:cNvPr>
              <p:cNvCxnSpPr>
                <a:cxnSpLocks/>
              </p:cNvCxnSpPr>
              <p:nvPr/>
            </p:nvCxnSpPr>
            <p:spPr>
              <a:xfrm>
                <a:off x="15872015" y="1615964"/>
                <a:ext cx="3582093"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71">
              <a:extLst>
                <a:ext uri="{FF2B5EF4-FFF2-40B4-BE49-F238E27FC236}">
                  <a16:creationId xmlns:a16="http://schemas.microsoft.com/office/drawing/2014/main" id="{346B8568-DF91-5840-89F5-F17B3BB48AF5}"/>
                </a:ext>
              </a:extLst>
            </p:cNvPr>
            <p:cNvCxnSpPr>
              <a:cxnSpLocks/>
            </p:cNvCxnSpPr>
            <p:nvPr/>
          </p:nvCxnSpPr>
          <p:spPr>
            <a:xfrm>
              <a:off x="13433580" y="1615963"/>
              <a:ext cx="2431589"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78" name="TextBox 10">
            <a:extLst>
              <a:ext uri="{FF2B5EF4-FFF2-40B4-BE49-F238E27FC236}">
                <a16:creationId xmlns:a16="http://schemas.microsoft.com/office/drawing/2014/main" id="{63E20805-20C6-D745-B192-8A191181BF7D}"/>
              </a:ext>
            </a:extLst>
          </p:cNvPr>
          <p:cNvSpPr txBox="1">
            <a:spLocks noChangeArrowheads="1"/>
          </p:cNvSpPr>
          <p:nvPr/>
        </p:nvSpPr>
        <p:spPr bwMode="auto">
          <a:xfrm>
            <a:off x="13184934" y="1843248"/>
            <a:ext cx="2408738" cy="52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06 | </a:t>
            </a:r>
            <a:r>
              <a:rPr lang="en-US" altLang="en-US" sz="1400" b="1" dirty="0">
                <a:solidFill>
                  <a:schemeClr val="bg2"/>
                </a:solidFill>
                <a:latin typeface="+mj-lt"/>
                <a:cs typeface="Calibri Light" panose="020F0302020204030204" pitchFamily="34" charset="0"/>
              </a:rPr>
              <a:t>AUCA - SHUSHUFINDI</a:t>
            </a:r>
            <a:endParaRPr lang="en-US" altLang="en-US" sz="1400" dirty="0">
              <a:solidFill>
                <a:schemeClr val="bg2"/>
              </a:solidFill>
              <a:latin typeface="+mj-lt"/>
              <a:cs typeface="Calibri Light" panose="020F0302020204030204" pitchFamily="34" charset="0"/>
            </a:endParaRPr>
          </a:p>
        </p:txBody>
      </p:sp>
      <p:sp>
        <p:nvSpPr>
          <p:cNvPr id="2" name="Botón de acción: Volver 1">
            <a:hlinkClick r:id="rId6" action="ppaction://hlinksldjump" highlightClick="1"/>
            <a:extLst>
              <a:ext uri="{FF2B5EF4-FFF2-40B4-BE49-F238E27FC236}">
                <a16:creationId xmlns:a16="http://schemas.microsoft.com/office/drawing/2014/main" id="{445ADACE-ECA6-CE4C-9612-8538DDC2D39C}"/>
              </a:ext>
            </a:extLst>
          </p:cNvPr>
          <p:cNvSpPr/>
          <p:nvPr/>
        </p:nvSpPr>
        <p:spPr>
          <a:xfrm>
            <a:off x="485719" y="8433835"/>
            <a:ext cx="3681835" cy="710165"/>
          </a:xfrm>
          <a:prstGeom prst="actionButtonRetur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Botón de acción: Hacia delante o Siguiente 6">
            <a:hlinkClick r:id="" action="ppaction://hlinkshowjump?jump=nextslide" highlightClick="1"/>
            <a:extLst>
              <a:ext uri="{FF2B5EF4-FFF2-40B4-BE49-F238E27FC236}">
                <a16:creationId xmlns:a16="http://schemas.microsoft.com/office/drawing/2014/main" id="{EB340118-D8C1-1C44-8AB6-3058E29FA3EF}"/>
              </a:ext>
            </a:extLst>
          </p:cNvPr>
          <p:cNvSpPr/>
          <p:nvPr/>
        </p:nvSpPr>
        <p:spPr>
          <a:xfrm>
            <a:off x="11904785" y="8433835"/>
            <a:ext cx="4352803" cy="710165"/>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484798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2789BA-5AFB-C14B-95F0-8093C3E3B7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511" y="0"/>
            <a:ext cx="16284129" cy="9144000"/>
          </a:xfrm>
          <a:prstGeom prst="rect">
            <a:avLst/>
          </a:prstGeom>
        </p:spPr>
      </p:pic>
      <p:sp>
        <p:nvSpPr>
          <p:cNvPr id="54" name="Rectángulo 30">
            <a:extLst>
              <a:ext uri="{FF2B5EF4-FFF2-40B4-BE49-F238E27FC236}">
                <a16:creationId xmlns:a16="http://schemas.microsoft.com/office/drawing/2014/main" id="{407AB3A4-E896-3E40-AA01-8147DFAD9A0B}"/>
              </a:ext>
            </a:extLst>
          </p:cNvPr>
          <p:cNvSpPr/>
          <p:nvPr/>
        </p:nvSpPr>
        <p:spPr>
          <a:xfrm>
            <a:off x="-31533" y="6111874"/>
            <a:ext cx="16289121"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6" name="Rectángulo 30">
            <a:extLst>
              <a:ext uri="{FF2B5EF4-FFF2-40B4-BE49-F238E27FC236}">
                <a16:creationId xmlns:a16="http://schemas.microsoft.com/office/drawing/2014/main" id="{9F366012-9C66-A54A-9805-2EFAACBE5025}"/>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31533" y="0"/>
            <a:ext cx="16289121"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26775" y="6299802"/>
            <a:ext cx="9822501" cy="584775"/>
          </a:xfrm>
          <a:prstGeom prst="rect">
            <a:avLst/>
          </a:prstGeom>
        </p:spPr>
        <p:txBody>
          <a:bodyPr wrap="square">
            <a:spAutoFit/>
          </a:bodyPr>
          <a:lstStyle/>
          <a:p>
            <a:pPr defTabSz="1219170"/>
            <a:r>
              <a:rPr lang="en-US" altLang="en-US" sz="3200" b="1" dirty="0">
                <a:solidFill>
                  <a:schemeClr val="bg1"/>
                </a:solidFill>
                <a:cs typeface="Calibri" panose="020F0502020204030204" pitchFamily="34" charset="0"/>
              </a:rPr>
              <a:t>CAMISEA GAS PIPELINE</a:t>
            </a:r>
          </a:p>
        </p:txBody>
      </p:sp>
      <p:grpSp>
        <p:nvGrpSpPr>
          <p:cNvPr id="40" name="Group 39">
            <a:extLst>
              <a:ext uri="{FF2B5EF4-FFF2-40B4-BE49-F238E27FC236}">
                <a16:creationId xmlns:a16="http://schemas.microsoft.com/office/drawing/2014/main" id="{0E81F1D9-B7F5-7740-BE7A-C49EC33FDE91}"/>
              </a:ext>
            </a:extLst>
          </p:cNvPr>
          <p:cNvGrpSpPr/>
          <p:nvPr/>
        </p:nvGrpSpPr>
        <p:grpSpPr>
          <a:xfrm>
            <a:off x="876027" y="8552442"/>
            <a:ext cx="3584954" cy="369252"/>
            <a:chOff x="12732028" y="8552442"/>
            <a:chExt cx="3584954" cy="369252"/>
          </a:xfrm>
        </p:grpSpPr>
        <p:pic>
          <p:nvPicPr>
            <p:cNvPr id="41" name="Picture 40">
              <a:hlinkClick r:id="" action="ppaction://noaction"/>
              <a:extLst>
                <a:ext uri="{FF2B5EF4-FFF2-40B4-BE49-F238E27FC236}">
                  <a16:creationId xmlns:a16="http://schemas.microsoft.com/office/drawing/2014/main" id="{86BC9DF8-5F6A-DC47-8147-90AB5D9B49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45" name="CuadroTexto 78">
              <a:hlinkClick r:id="" action="ppaction://noaction"/>
              <a:extLst>
                <a:ext uri="{FF2B5EF4-FFF2-40B4-BE49-F238E27FC236}">
                  <a16:creationId xmlns:a16="http://schemas.microsoft.com/office/drawing/2014/main" id="{1B162335-910B-824B-A3ED-36ED484B9D69}"/>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51" name="Group 50">
            <a:extLst>
              <a:ext uri="{FF2B5EF4-FFF2-40B4-BE49-F238E27FC236}">
                <a16:creationId xmlns:a16="http://schemas.microsoft.com/office/drawing/2014/main" id="{569A00C4-BA98-C64C-AE46-F7D44A10F9A0}"/>
              </a:ext>
            </a:extLst>
          </p:cNvPr>
          <p:cNvGrpSpPr/>
          <p:nvPr/>
        </p:nvGrpSpPr>
        <p:grpSpPr>
          <a:xfrm>
            <a:off x="12130264" y="8552442"/>
            <a:ext cx="3578382" cy="369332"/>
            <a:chOff x="12370992" y="8552442"/>
            <a:chExt cx="3578382" cy="369332"/>
          </a:xfrm>
        </p:grpSpPr>
        <p:pic>
          <p:nvPicPr>
            <p:cNvPr id="57" name="Picture 56">
              <a:hlinkClick r:id="" action="ppaction://noaction"/>
              <a:extLst>
                <a:ext uri="{FF2B5EF4-FFF2-40B4-BE49-F238E27FC236}">
                  <a16:creationId xmlns:a16="http://schemas.microsoft.com/office/drawing/2014/main" id="{60FBE99B-A627-7A4E-9A90-D99D6792DF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58" name="CuadroTexto 78">
              <a:hlinkClick r:id="" action="ppaction://noaction"/>
              <a:extLst>
                <a:ext uri="{FF2B5EF4-FFF2-40B4-BE49-F238E27FC236}">
                  <a16:creationId xmlns:a16="http://schemas.microsoft.com/office/drawing/2014/main" id="{5F1FE9BB-9FC1-9C43-BBEC-57B2E1C65BE5}"/>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sp>
        <p:nvSpPr>
          <p:cNvPr id="59" name="CuadroTexto 78">
            <a:extLst>
              <a:ext uri="{FF2B5EF4-FFF2-40B4-BE49-F238E27FC236}">
                <a16:creationId xmlns:a16="http://schemas.microsoft.com/office/drawing/2014/main" id="{E4653468-FA0E-E149-9282-816E3DD4B319}"/>
              </a:ext>
            </a:extLst>
          </p:cNvPr>
          <p:cNvSpPr txBox="1"/>
          <p:nvPr/>
        </p:nvSpPr>
        <p:spPr>
          <a:xfrm>
            <a:off x="485719" y="425668"/>
            <a:ext cx="12486002" cy="830997"/>
          </a:xfrm>
          <a:prstGeom prst="rect">
            <a:avLst/>
          </a:prstGeom>
          <a:noFill/>
        </p:spPr>
        <p:txBody>
          <a:bodyPr wrap="square" rtlCol="0">
            <a:spAutoFit/>
          </a:bodyPr>
          <a:lstStyle/>
          <a:p>
            <a:r>
              <a:rPr lang="es-ES_tradnl" sz="4800" b="1" dirty="0" err="1">
                <a:solidFill>
                  <a:schemeClr val="bg1"/>
                </a:solidFill>
                <a:latin typeface="Calibri" panose="020F0502020204030204" pitchFamily="34" charset="0"/>
                <a:ea typeface="Univers" charset="0"/>
                <a:cs typeface="Calibri" panose="020F0502020204030204" pitchFamily="34" charset="0"/>
              </a:rPr>
              <a:t>Projects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Oil</a:t>
            </a:r>
            <a:r>
              <a:rPr lang="es-ES_tradnl" sz="4000" dirty="0">
                <a:solidFill>
                  <a:schemeClr val="bg1"/>
                </a:solidFill>
                <a:latin typeface="Calibri" panose="020F0502020204030204" pitchFamily="34" charset="0"/>
                <a:ea typeface="Univers" charset="0"/>
                <a:cs typeface="Calibri" panose="020F0502020204030204" pitchFamily="34" charset="0"/>
              </a:rPr>
              <a:t> &amp; Gas</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pic>
        <p:nvPicPr>
          <p:cNvPr id="32" name="Picture 31">
            <a:extLst>
              <a:ext uri="{FF2B5EF4-FFF2-40B4-BE49-F238E27FC236}">
                <a16:creationId xmlns:a16="http://schemas.microsoft.com/office/drawing/2014/main" id="{DA302476-930F-7341-A279-C86986DB2A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3" name="Rectángulo 30">
            <a:extLst>
              <a:ext uri="{FF2B5EF4-FFF2-40B4-BE49-F238E27FC236}">
                <a16:creationId xmlns:a16="http://schemas.microsoft.com/office/drawing/2014/main" id="{492E5075-9392-164A-B194-44710BE8C6C0}"/>
              </a:ext>
            </a:extLst>
          </p:cNvPr>
          <p:cNvSpPr/>
          <p:nvPr/>
        </p:nvSpPr>
        <p:spPr>
          <a:xfrm>
            <a:off x="-25791" y="1615963"/>
            <a:ext cx="16281410" cy="1026701"/>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4" name="TextBox 10">
            <a:extLst>
              <a:ext uri="{FF2B5EF4-FFF2-40B4-BE49-F238E27FC236}">
                <a16:creationId xmlns:a16="http://schemas.microsoft.com/office/drawing/2014/main" id="{FCC001BF-68D0-F34C-BD32-A5A3194A9664}"/>
              </a:ext>
            </a:extLst>
          </p:cNvPr>
          <p:cNvSpPr txBox="1">
            <a:spLocks noChangeArrowheads="1"/>
          </p:cNvSpPr>
          <p:nvPr/>
        </p:nvSpPr>
        <p:spPr bwMode="auto">
          <a:xfrm>
            <a:off x="10624898" y="1861722"/>
            <a:ext cx="2333610" cy="436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a:solidFill>
                  <a:schemeClr val="bg1"/>
                </a:solidFill>
                <a:latin typeface="+mn-lt"/>
                <a:cs typeface="Calibri" panose="020F0502020204030204" pitchFamily="34" charset="0"/>
              </a:rPr>
              <a:t>05 | </a:t>
            </a:r>
            <a:r>
              <a:rPr lang="en-us" sz="1400">
                <a:solidFill>
                  <a:schemeClr val="bg1"/>
                </a:solidFill>
                <a:latin typeface="+mn-lt"/>
                <a:cs typeface="Calibri Light" panose="020F0302020204030204" pitchFamily="34" charset="0"/>
              </a:rPr>
              <a:t>ALTAMIRA COMPRESSION STATION</a:t>
            </a:r>
          </a:p>
        </p:txBody>
      </p:sp>
      <p:sp>
        <p:nvSpPr>
          <p:cNvPr id="36" name="TextBox 8">
            <a:extLst>
              <a:ext uri="{FF2B5EF4-FFF2-40B4-BE49-F238E27FC236}">
                <a16:creationId xmlns:a16="http://schemas.microsoft.com/office/drawing/2014/main" id="{FE506962-D5FD-DF4E-A98A-3A2D968CE60A}"/>
              </a:ext>
            </a:extLst>
          </p:cNvPr>
          <p:cNvSpPr txBox="1">
            <a:spLocks noChangeArrowheads="1"/>
          </p:cNvSpPr>
          <p:nvPr/>
        </p:nvSpPr>
        <p:spPr bwMode="auto">
          <a:xfrm>
            <a:off x="5825543" y="1870934"/>
            <a:ext cx="2210602"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a:solidFill>
                  <a:schemeClr val="bg1"/>
                </a:solidFill>
                <a:cs typeface="Calibri" panose="020F0502020204030204" pitchFamily="34" charset="0"/>
              </a:rPr>
              <a:t>03 | DUNKIRK LNG REGASIFICATION TERMINAL</a:t>
            </a:r>
          </a:p>
        </p:txBody>
      </p:sp>
      <p:sp>
        <p:nvSpPr>
          <p:cNvPr id="37" name="TextBox 8">
            <a:extLst>
              <a:ext uri="{FF2B5EF4-FFF2-40B4-BE49-F238E27FC236}">
                <a16:creationId xmlns:a16="http://schemas.microsoft.com/office/drawing/2014/main" id="{962D0884-DB2C-AD4B-AB93-697DFC4927B5}"/>
              </a:ext>
            </a:extLst>
          </p:cNvPr>
          <p:cNvSpPr txBox="1">
            <a:spLocks noChangeArrowheads="1"/>
          </p:cNvSpPr>
          <p:nvPr/>
        </p:nvSpPr>
        <p:spPr bwMode="auto">
          <a:xfrm>
            <a:off x="3299081" y="1870935"/>
            <a:ext cx="2056489" cy="588525"/>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b="1" dirty="0">
                <a:solidFill>
                  <a:schemeClr val="accent2"/>
                </a:solidFill>
                <a:latin typeface="+mj-lt"/>
                <a:cs typeface="Calibri" panose="020F0502020204030204" pitchFamily="34" charset="0"/>
              </a:rPr>
              <a:t>02 | CAMISEA GAS PIPELINE</a:t>
            </a:r>
          </a:p>
        </p:txBody>
      </p:sp>
      <p:grpSp>
        <p:nvGrpSpPr>
          <p:cNvPr id="44" name="Group 43">
            <a:extLst>
              <a:ext uri="{FF2B5EF4-FFF2-40B4-BE49-F238E27FC236}">
                <a16:creationId xmlns:a16="http://schemas.microsoft.com/office/drawing/2014/main" id="{6C4E8491-A15B-DA41-99C6-65DD076A2918}"/>
              </a:ext>
            </a:extLst>
          </p:cNvPr>
          <p:cNvGrpSpPr/>
          <p:nvPr/>
        </p:nvGrpSpPr>
        <p:grpSpPr>
          <a:xfrm>
            <a:off x="734479" y="1615964"/>
            <a:ext cx="14788632" cy="676114"/>
            <a:chOff x="485719" y="1615963"/>
            <a:chExt cx="15379450" cy="767937"/>
          </a:xfrm>
        </p:grpSpPr>
        <p:grpSp>
          <p:nvGrpSpPr>
            <p:cNvPr id="60" name="Group 59">
              <a:extLst>
                <a:ext uri="{FF2B5EF4-FFF2-40B4-BE49-F238E27FC236}">
                  <a16:creationId xmlns:a16="http://schemas.microsoft.com/office/drawing/2014/main" id="{008D55C7-50AF-2D43-9DB7-8567F2F67078}"/>
                </a:ext>
              </a:extLst>
            </p:cNvPr>
            <p:cNvGrpSpPr/>
            <p:nvPr/>
          </p:nvGrpSpPr>
          <p:grpSpPr>
            <a:xfrm>
              <a:off x="485719" y="1615963"/>
              <a:ext cx="12712450" cy="767937"/>
              <a:chOff x="726775" y="1615964"/>
              <a:chExt cx="18727333" cy="0"/>
            </a:xfrm>
          </p:grpSpPr>
          <p:cxnSp>
            <p:nvCxnSpPr>
              <p:cNvPr id="62" name="Straight Connector 61">
                <a:extLst>
                  <a:ext uri="{FF2B5EF4-FFF2-40B4-BE49-F238E27FC236}">
                    <a16:creationId xmlns:a16="http://schemas.microsoft.com/office/drawing/2014/main" id="{F86F69EF-BCB0-314B-AE13-A49AF64D9FB4}"/>
                  </a:ext>
                </a:extLst>
              </p:cNvPr>
              <p:cNvCxnSpPr>
                <a:cxnSpLocks/>
              </p:cNvCxnSpPr>
              <p:nvPr/>
            </p:nvCxnSpPr>
            <p:spPr>
              <a:xfrm>
                <a:off x="4595650" y="1615964"/>
                <a:ext cx="356684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21576D6-DC01-7C40-8350-78EB5102B17F}"/>
                  </a:ext>
                </a:extLst>
              </p:cNvPr>
              <p:cNvCxnSpPr>
                <a:cxnSpLocks/>
              </p:cNvCxnSpPr>
              <p:nvPr/>
            </p:nvCxnSpPr>
            <p:spPr>
              <a:xfrm>
                <a:off x="726775" y="1615964"/>
                <a:ext cx="359964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A1AD49F-4DE2-E347-A48B-A2F8ACF711DC}"/>
                  </a:ext>
                </a:extLst>
              </p:cNvPr>
              <p:cNvCxnSpPr>
                <a:cxnSpLocks/>
              </p:cNvCxnSpPr>
              <p:nvPr/>
            </p:nvCxnSpPr>
            <p:spPr>
              <a:xfrm>
                <a:off x="8431722" y="1615964"/>
                <a:ext cx="332589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EED31B7-B863-5642-886E-BB01FDDB0140}"/>
                  </a:ext>
                </a:extLst>
              </p:cNvPr>
              <p:cNvCxnSpPr>
                <a:cxnSpLocks/>
              </p:cNvCxnSpPr>
              <p:nvPr/>
            </p:nvCxnSpPr>
            <p:spPr>
              <a:xfrm>
                <a:off x="12026847" y="1615964"/>
                <a:ext cx="358209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01BEB3C-3A0E-5B47-8DC2-C71E4665C36A}"/>
                  </a:ext>
                </a:extLst>
              </p:cNvPr>
              <p:cNvCxnSpPr>
                <a:cxnSpLocks/>
              </p:cNvCxnSpPr>
              <p:nvPr/>
            </p:nvCxnSpPr>
            <p:spPr>
              <a:xfrm>
                <a:off x="15872015" y="1615964"/>
                <a:ext cx="358209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61" name="Straight Connector 60">
              <a:extLst>
                <a:ext uri="{FF2B5EF4-FFF2-40B4-BE49-F238E27FC236}">
                  <a16:creationId xmlns:a16="http://schemas.microsoft.com/office/drawing/2014/main" id="{41F29424-6D85-234D-86D6-E9DA33001424}"/>
                </a:ext>
              </a:extLst>
            </p:cNvPr>
            <p:cNvCxnSpPr>
              <a:cxnSpLocks/>
            </p:cNvCxnSpPr>
            <p:nvPr/>
          </p:nvCxnSpPr>
          <p:spPr>
            <a:xfrm>
              <a:off x="13433580" y="1615963"/>
              <a:ext cx="243158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7" name="TextBox 66">
            <a:extLst>
              <a:ext uri="{FF2B5EF4-FFF2-40B4-BE49-F238E27FC236}">
                <a16:creationId xmlns:a16="http://schemas.microsoft.com/office/drawing/2014/main" id="{C9C3C784-B9E8-9D46-85BA-C7D4670FE6D3}"/>
              </a:ext>
            </a:extLst>
          </p:cNvPr>
          <p:cNvSpPr txBox="1">
            <a:spLocks noChangeArrowheads="1"/>
          </p:cNvSpPr>
          <p:nvPr/>
        </p:nvSpPr>
        <p:spPr bwMode="auto">
          <a:xfrm>
            <a:off x="8106906" y="1866250"/>
            <a:ext cx="2210603" cy="627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a:solidFill>
                  <a:schemeClr val="bg1"/>
                </a:solidFill>
                <a:latin typeface="+mn-lt"/>
                <a:cs typeface="Calibri" panose="020F0502020204030204" pitchFamily="34" charset="0"/>
              </a:rPr>
              <a:t>04 | FORTIN DE PIEDRA - VACA MUERTA</a:t>
            </a:r>
          </a:p>
        </p:txBody>
      </p:sp>
      <p:sp>
        <p:nvSpPr>
          <p:cNvPr id="68" name="TextBox 10">
            <a:extLst>
              <a:ext uri="{FF2B5EF4-FFF2-40B4-BE49-F238E27FC236}">
                <a16:creationId xmlns:a16="http://schemas.microsoft.com/office/drawing/2014/main" id="{77A831D5-8D24-6344-9826-706FD115C874}"/>
              </a:ext>
            </a:extLst>
          </p:cNvPr>
          <p:cNvSpPr txBox="1">
            <a:spLocks noChangeArrowheads="1"/>
          </p:cNvSpPr>
          <p:nvPr/>
        </p:nvSpPr>
        <p:spPr bwMode="auto">
          <a:xfrm>
            <a:off x="13269418" y="1872753"/>
            <a:ext cx="233361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dirty="0">
                <a:solidFill>
                  <a:schemeClr val="bg1"/>
                </a:solidFill>
                <a:latin typeface="+mn-lt"/>
                <a:cs typeface="Calibri" panose="020F0502020204030204" pitchFamily="34" charset="0"/>
              </a:rPr>
              <a:t>06 | </a:t>
            </a:r>
            <a:r>
              <a:rPr lang="en-us" sz="1400" dirty="0">
                <a:solidFill>
                  <a:schemeClr val="bg1"/>
                </a:solidFill>
                <a:latin typeface="+mn-lt"/>
                <a:cs typeface="Calibri Light" panose="020F0302020204030204" pitchFamily="34" charset="0"/>
              </a:rPr>
              <a:t>AUCA - SHUSHUFINDI</a:t>
            </a:r>
          </a:p>
        </p:txBody>
      </p:sp>
      <p:sp>
        <p:nvSpPr>
          <p:cNvPr id="35" name="TextBox 8">
            <a:extLst>
              <a:ext uri="{FF2B5EF4-FFF2-40B4-BE49-F238E27FC236}">
                <a16:creationId xmlns:a16="http://schemas.microsoft.com/office/drawing/2014/main" id="{3007033A-4850-D941-9A17-C738F08522F1}"/>
              </a:ext>
            </a:extLst>
          </p:cNvPr>
          <p:cNvSpPr txBox="1">
            <a:spLocks noChangeArrowheads="1"/>
          </p:cNvSpPr>
          <p:nvPr/>
        </p:nvSpPr>
        <p:spPr bwMode="auto">
          <a:xfrm>
            <a:off x="753777" y="1870934"/>
            <a:ext cx="2349635"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dirty="0">
                <a:solidFill>
                  <a:schemeClr val="bg1"/>
                </a:solidFill>
                <a:latin typeface="+mn-lt"/>
                <a:cs typeface="Calibri" panose="020F0502020204030204" pitchFamily="34" charset="0"/>
              </a:rPr>
              <a:t>01 | </a:t>
            </a:r>
            <a:r>
              <a:rPr lang="en-us" sz="1400" dirty="0">
                <a:solidFill>
                  <a:schemeClr val="bg1"/>
                </a:solidFill>
              </a:rPr>
              <a:t>OFFSHORE</a:t>
            </a:r>
            <a:r>
              <a:rPr lang="en-us" sz="1400" dirty="0">
                <a:solidFill>
                  <a:schemeClr val="bg1"/>
                </a:solidFill>
                <a:latin typeface="+mn-lt"/>
                <a:cs typeface="Calibri Light" panose="020F0302020204030204" pitchFamily="34" charset="0"/>
              </a:rPr>
              <a:t> PLATFORM P-76</a:t>
            </a:r>
          </a:p>
        </p:txBody>
      </p:sp>
      <p:sp>
        <p:nvSpPr>
          <p:cNvPr id="38" name="Rectangle 37">
            <a:extLst>
              <a:ext uri="{FF2B5EF4-FFF2-40B4-BE49-F238E27FC236}">
                <a16:creationId xmlns:a16="http://schemas.microsoft.com/office/drawing/2014/main" id="{8C8AE130-857C-004B-9F10-0CFC5909ED7F}"/>
              </a:ext>
            </a:extLst>
          </p:cNvPr>
          <p:cNvSpPr/>
          <p:nvPr/>
        </p:nvSpPr>
        <p:spPr>
          <a:xfrm>
            <a:off x="739752" y="7020363"/>
            <a:ext cx="1654397" cy="923330"/>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n-US" altLang="en-US" sz="1800" dirty="0" err="1">
                <a:solidFill>
                  <a:schemeClr val="bg1"/>
                </a:solidFill>
                <a:latin typeface="Calibri Light" panose="020F0302020204030204" pitchFamily="34" charset="0"/>
                <a:cs typeface="Calibri Light" panose="020F0302020204030204" pitchFamily="34" charset="0"/>
              </a:rPr>
              <a:t>Transportadora</a:t>
            </a:r>
            <a:r>
              <a:rPr lang="en-US" altLang="en-US" sz="1800" dirty="0">
                <a:solidFill>
                  <a:schemeClr val="bg1"/>
                </a:solidFill>
                <a:latin typeface="Calibri Light" panose="020F0302020204030204" pitchFamily="34" charset="0"/>
                <a:cs typeface="Calibri Light" panose="020F0302020204030204" pitchFamily="34" charset="0"/>
              </a:rPr>
              <a:t> de Gas del Perú</a:t>
            </a:r>
          </a:p>
        </p:txBody>
      </p:sp>
      <p:sp>
        <p:nvSpPr>
          <p:cNvPr id="39" name="Rectangle 38">
            <a:extLst>
              <a:ext uri="{FF2B5EF4-FFF2-40B4-BE49-F238E27FC236}">
                <a16:creationId xmlns:a16="http://schemas.microsoft.com/office/drawing/2014/main" id="{EF3632C9-DD9A-424C-8038-8D7D5CEFB3C7}"/>
              </a:ext>
            </a:extLst>
          </p:cNvPr>
          <p:cNvSpPr/>
          <p:nvPr/>
        </p:nvSpPr>
        <p:spPr>
          <a:xfrm>
            <a:off x="4557463" y="7020363"/>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42" name="Rectangle 41">
            <a:extLst>
              <a:ext uri="{FF2B5EF4-FFF2-40B4-BE49-F238E27FC236}">
                <a16:creationId xmlns:a16="http://schemas.microsoft.com/office/drawing/2014/main" id="{79B9A917-1FAF-CB4A-BE88-180EDB44C9D2}"/>
              </a:ext>
            </a:extLst>
          </p:cNvPr>
          <p:cNvSpPr/>
          <p:nvPr/>
        </p:nvSpPr>
        <p:spPr>
          <a:xfrm>
            <a:off x="8410022" y="7027595"/>
            <a:ext cx="7646816" cy="1477328"/>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Light" panose="020F0302020204030204" pitchFamily="34" charset="0"/>
                <a:cs typeface="Calibri Light" panose="020F0302020204030204" pitchFamily="34" charset="0"/>
              </a:rPr>
              <a:t>The System involves a 730 km-Natural Gas pipeline and a parallel Natural Gas Liquids pipeline of 560 km, as well as four pumping stations and two pressure reducing stations, a SCADA and communications system, and a city gate in Lima. </a:t>
            </a:r>
            <a:endParaRPr lang="es-ES" altLang="en-US" sz="1800" dirty="0">
              <a:solidFill>
                <a:schemeClr val="bg1"/>
              </a:solidFill>
              <a:latin typeface="Calibri Light" panose="020F0302020204030204" pitchFamily="34" charset="0"/>
              <a:cs typeface="Calibri Light" panose="020F0302020204030204" pitchFamily="34" charset="0"/>
            </a:endParaRPr>
          </a:p>
          <a:p>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7103B9EE-A5EE-3B4E-95AF-49075637CF78}"/>
              </a:ext>
            </a:extLst>
          </p:cNvPr>
          <p:cNvSpPr/>
          <p:nvPr/>
        </p:nvSpPr>
        <p:spPr>
          <a:xfrm>
            <a:off x="2806584" y="7020363"/>
            <a:ext cx="165439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Peru</a:t>
            </a:r>
          </a:p>
        </p:txBody>
      </p:sp>
      <p:sp>
        <p:nvSpPr>
          <p:cNvPr id="46" name="Rectangle 45">
            <a:extLst>
              <a:ext uri="{FF2B5EF4-FFF2-40B4-BE49-F238E27FC236}">
                <a16:creationId xmlns:a16="http://schemas.microsoft.com/office/drawing/2014/main" id="{7C289818-735E-434C-B2A0-2A3277F5CE8D}"/>
              </a:ext>
            </a:extLst>
          </p:cNvPr>
          <p:cNvSpPr/>
          <p:nvPr/>
        </p:nvSpPr>
        <p:spPr>
          <a:xfrm>
            <a:off x="6224388" y="7021041"/>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2004</a:t>
            </a:r>
          </a:p>
        </p:txBody>
      </p:sp>
      <p:sp>
        <p:nvSpPr>
          <p:cNvPr id="2" name="Botón de acción: Volver 1">
            <a:hlinkClick r:id="rId6" action="ppaction://hlinksldjump" highlightClick="1"/>
            <a:extLst>
              <a:ext uri="{FF2B5EF4-FFF2-40B4-BE49-F238E27FC236}">
                <a16:creationId xmlns:a16="http://schemas.microsoft.com/office/drawing/2014/main" id="{F057A3E6-0DAC-6440-9687-B02B69E030D9}"/>
              </a:ext>
            </a:extLst>
          </p:cNvPr>
          <p:cNvSpPr/>
          <p:nvPr/>
        </p:nvSpPr>
        <p:spPr>
          <a:xfrm>
            <a:off x="726775" y="8433836"/>
            <a:ext cx="3405610" cy="710164"/>
          </a:xfrm>
          <a:prstGeom prst="actionButtonRetur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Botón de acción: Hacia delante o Siguiente 2">
            <a:hlinkClick r:id="" action="ppaction://hlinkshowjump?jump=nextslide" highlightClick="1"/>
            <a:extLst>
              <a:ext uri="{FF2B5EF4-FFF2-40B4-BE49-F238E27FC236}">
                <a16:creationId xmlns:a16="http://schemas.microsoft.com/office/drawing/2014/main" id="{C573A105-E49A-D948-B672-8AAED0AA6F4E}"/>
              </a:ext>
            </a:extLst>
          </p:cNvPr>
          <p:cNvSpPr/>
          <p:nvPr/>
        </p:nvSpPr>
        <p:spPr>
          <a:xfrm>
            <a:off x="11922369" y="8433836"/>
            <a:ext cx="4333249" cy="735564"/>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106670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7E7018B6-1DA0-504E-9385-87471E681B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6510"/>
            <a:ext cx="16266028" cy="9144000"/>
          </a:xfrm>
          <a:prstGeom prst="rect">
            <a:avLst/>
          </a:prstGeom>
        </p:spPr>
      </p:pic>
      <p:sp>
        <p:nvSpPr>
          <p:cNvPr id="42" name="Rectángulo 30">
            <a:extLst>
              <a:ext uri="{FF2B5EF4-FFF2-40B4-BE49-F238E27FC236}">
                <a16:creationId xmlns:a16="http://schemas.microsoft.com/office/drawing/2014/main" id="{704336A9-657A-634F-9B6B-FD82C30CD576}"/>
              </a:ext>
            </a:extLst>
          </p:cNvPr>
          <p:cNvSpPr/>
          <p:nvPr/>
        </p:nvSpPr>
        <p:spPr>
          <a:xfrm>
            <a:off x="-24956" y="0"/>
            <a:ext cx="16307500" cy="9144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 </a:t>
            </a:r>
          </a:p>
        </p:txBody>
      </p:sp>
      <p:sp>
        <p:nvSpPr>
          <p:cNvPr id="2" name="CuadroTexto 1"/>
          <p:cNvSpPr txBox="1"/>
          <p:nvPr/>
        </p:nvSpPr>
        <p:spPr>
          <a:xfrm>
            <a:off x="725477" y="536456"/>
            <a:ext cx="11159413" cy="1569660"/>
          </a:xfrm>
          <a:prstGeom prst="rect">
            <a:avLst/>
          </a:prstGeom>
          <a:noFill/>
        </p:spPr>
        <p:txBody>
          <a:bodyPr wrap="square" rtlCol="0">
            <a:spAutoFit/>
          </a:bodyPr>
          <a:lstStyle/>
          <a:p>
            <a:r>
              <a:rPr lang="en-US" sz="4800" b="1" dirty="0">
                <a:solidFill>
                  <a:schemeClr val="bg2"/>
                </a:solidFill>
                <a:latin typeface="Calibri" panose="020F0502020204030204" pitchFamily="34" charset="0"/>
                <a:ea typeface="Univers" charset="0"/>
                <a:cs typeface="Calibri" panose="020F0502020204030204" pitchFamily="34" charset="0"/>
              </a:rPr>
              <a:t>A reliable partner </a:t>
            </a:r>
            <a:br>
              <a:rPr lang="en-US" sz="4800" b="1" dirty="0">
                <a:solidFill>
                  <a:schemeClr val="bg2"/>
                </a:solidFill>
                <a:latin typeface="Calibri" panose="020F0502020204030204" pitchFamily="34" charset="0"/>
                <a:ea typeface="Univers" charset="0"/>
                <a:cs typeface="Calibri" panose="020F0502020204030204" pitchFamily="34" charset="0"/>
              </a:rPr>
            </a:br>
            <a:r>
              <a:rPr lang="en-US" sz="4800" b="1" dirty="0">
                <a:solidFill>
                  <a:schemeClr val="bg2"/>
                </a:solidFill>
                <a:latin typeface="Calibri" panose="020F0502020204030204" pitchFamily="34" charset="0"/>
                <a:ea typeface="Univers" charset="0"/>
                <a:cs typeface="Calibri" panose="020F0502020204030204" pitchFamily="34" charset="0"/>
              </a:rPr>
              <a:t>for project execution </a:t>
            </a:r>
            <a:endParaRPr lang="es-ES_tradnl" sz="4800" b="1" dirty="0">
              <a:solidFill>
                <a:schemeClr val="bg2"/>
              </a:solidFill>
              <a:latin typeface="Calibri" panose="020F0502020204030204" pitchFamily="34" charset="0"/>
              <a:ea typeface="Univers" charset="0"/>
              <a:cs typeface="Calibri" panose="020F0502020204030204" pitchFamily="34" charset="0"/>
            </a:endParaRPr>
          </a:p>
        </p:txBody>
      </p:sp>
      <p:sp>
        <p:nvSpPr>
          <p:cNvPr id="3" name="CuadroTexto 2"/>
          <p:cNvSpPr txBox="1"/>
          <p:nvPr/>
        </p:nvSpPr>
        <p:spPr>
          <a:xfrm>
            <a:off x="17057077" y="3552092"/>
            <a:ext cx="184731" cy="461665"/>
          </a:xfrm>
          <a:prstGeom prst="rect">
            <a:avLst/>
          </a:prstGeom>
          <a:noFill/>
        </p:spPr>
        <p:txBody>
          <a:bodyPr wrap="none" rtlCol="0">
            <a:spAutoFit/>
          </a:bodyPr>
          <a:lstStyle/>
          <a:p>
            <a:endParaRPr lang="es-ES_tradnl" dirty="0"/>
          </a:p>
        </p:txBody>
      </p:sp>
      <p:sp>
        <p:nvSpPr>
          <p:cNvPr id="98" name="Rectángulo 97"/>
          <p:cNvSpPr/>
          <p:nvPr/>
        </p:nvSpPr>
        <p:spPr>
          <a:xfrm>
            <a:off x="743393" y="2137848"/>
            <a:ext cx="2530693" cy="369332"/>
          </a:xfrm>
          <a:prstGeom prst="rect">
            <a:avLst/>
          </a:prstGeom>
        </p:spPr>
        <p:txBody>
          <a:bodyPr wrap="none">
            <a:spAutoFit/>
          </a:bodyPr>
          <a:lstStyle/>
          <a:p>
            <a:r>
              <a:rPr lang="en-US" sz="1800" dirty="0">
                <a:solidFill>
                  <a:schemeClr val="bg2"/>
                </a:solidFill>
                <a:latin typeface="Calibri" panose="020F0502020204030204" pitchFamily="34" charset="0"/>
                <a:ea typeface="Univers" charset="0"/>
                <a:cs typeface="Calibri" panose="020F0502020204030204" pitchFamily="34" charset="0"/>
              </a:rPr>
              <a:t>Data as of February 2021</a:t>
            </a:r>
            <a:endParaRPr lang="es-ES_tradnl" sz="1800" dirty="0">
              <a:solidFill>
                <a:schemeClr val="bg2"/>
              </a:solidFill>
              <a:latin typeface="Calibri" panose="020F0502020204030204" pitchFamily="34" charset="0"/>
              <a:ea typeface="Univers" charset="0"/>
              <a:cs typeface="Calibri" panose="020F0502020204030204" pitchFamily="34" charset="0"/>
            </a:endParaRPr>
          </a:p>
        </p:txBody>
      </p:sp>
      <p:grpSp>
        <p:nvGrpSpPr>
          <p:cNvPr id="9" name="Group 8">
            <a:extLst>
              <a:ext uri="{FF2B5EF4-FFF2-40B4-BE49-F238E27FC236}">
                <a16:creationId xmlns:a16="http://schemas.microsoft.com/office/drawing/2014/main" id="{CB45E9F4-9E89-5549-B7C9-843705B4ADB9}"/>
              </a:ext>
            </a:extLst>
          </p:cNvPr>
          <p:cNvGrpSpPr/>
          <p:nvPr/>
        </p:nvGrpSpPr>
        <p:grpSpPr>
          <a:xfrm>
            <a:off x="11876705" y="3407892"/>
            <a:ext cx="3667517" cy="4055883"/>
            <a:chOff x="6142836" y="3407892"/>
            <a:chExt cx="3667517" cy="4055883"/>
          </a:xfrm>
        </p:grpSpPr>
        <p:grpSp>
          <p:nvGrpSpPr>
            <p:cNvPr id="49" name="Agrupar 37">
              <a:extLst>
                <a:ext uri="{FF2B5EF4-FFF2-40B4-BE49-F238E27FC236}">
                  <a16:creationId xmlns:a16="http://schemas.microsoft.com/office/drawing/2014/main" id="{AFFDC28E-E7EB-1546-9367-A944E1EEBE77}"/>
                </a:ext>
              </a:extLst>
            </p:cNvPr>
            <p:cNvGrpSpPr/>
            <p:nvPr/>
          </p:nvGrpSpPr>
          <p:grpSpPr>
            <a:xfrm>
              <a:off x="6142836" y="4844656"/>
              <a:ext cx="3667517" cy="1328654"/>
              <a:chOff x="9556261" y="4712679"/>
              <a:chExt cx="3667517" cy="1328654"/>
            </a:xfrm>
          </p:grpSpPr>
          <p:sp>
            <p:nvSpPr>
              <p:cNvPr id="50" name="CuadroTexto 81">
                <a:extLst>
                  <a:ext uri="{FF2B5EF4-FFF2-40B4-BE49-F238E27FC236}">
                    <a16:creationId xmlns:a16="http://schemas.microsoft.com/office/drawing/2014/main" id="{3CC05375-78DF-3348-85A6-3349F42CFD6B}"/>
                  </a:ext>
                </a:extLst>
              </p:cNvPr>
              <p:cNvSpPr txBox="1"/>
              <p:nvPr/>
            </p:nvSpPr>
            <p:spPr>
              <a:xfrm>
                <a:off x="9587187" y="5579668"/>
                <a:ext cx="3636591" cy="461665"/>
              </a:xfrm>
              <a:prstGeom prst="rect">
                <a:avLst/>
              </a:prstGeom>
              <a:noFill/>
            </p:spPr>
            <p:txBody>
              <a:bodyPr wrap="square" rtlCol="0">
                <a:spAutoFit/>
              </a:bodyPr>
              <a:lstStyle/>
              <a:p>
                <a:r>
                  <a:rPr lang="es-ES" b="1" dirty="0" err="1">
                    <a:solidFill>
                      <a:schemeClr val="bg2"/>
                    </a:solidFill>
                    <a:latin typeface="Calibri" panose="020F0502020204030204" pitchFamily="34" charset="0"/>
                    <a:ea typeface="Univers" charset="0"/>
                    <a:cs typeface="Calibri" panose="020F0502020204030204" pitchFamily="34" charset="0"/>
                  </a:rPr>
                  <a:t>employees</a:t>
                </a:r>
                <a:endParaRPr lang="es-ES_tradnl" sz="1600" dirty="0">
                  <a:solidFill>
                    <a:schemeClr val="bg2"/>
                  </a:solidFill>
                  <a:latin typeface="Calibri" panose="020F0502020204030204" pitchFamily="34" charset="0"/>
                  <a:ea typeface="Univers" charset="0"/>
                  <a:cs typeface="Calibri" panose="020F0502020204030204" pitchFamily="34" charset="0"/>
                </a:endParaRPr>
              </a:p>
            </p:txBody>
          </p:sp>
          <p:sp>
            <p:nvSpPr>
              <p:cNvPr id="53" name="CuadroTexto 86">
                <a:extLst>
                  <a:ext uri="{FF2B5EF4-FFF2-40B4-BE49-F238E27FC236}">
                    <a16:creationId xmlns:a16="http://schemas.microsoft.com/office/drawing/2014/main" id="{4949EFC9-DECC-FB40-880D-C015ED6CC129}"/>
                  </a:ext>
                </a:extLst>
              </p:cNvPr>
              <p:cNvSpPr txBox="1"/>
              <p:nvPr/>
            </p:nvSpPr>
            <p:spPr>
              <a:xfrm>
                <a:off x="9556261" y="4712679"/>
                <a:ext cx="2516791" cy="923330"/>
              </a:xfrm>
              <a:prstGeom prst="rect">
                <a:avLst/>
              </a:prstGeom>
              <a:noFill/>
            </p:spPr>
            <p:txBody>
              <a:bodyPr wrap="square" rtlCol="0">
                <a:spAutoFit/>
              </a:bodyPr>
              <a:lstStyle/>
              <a:p>
                <a:r>
                  <a:rPr lang="nb-NO" sz="5400" b="1" dirty="0">
                    <a:solidFill>
                      <a:schemeClr val="accent2"/>
                    </a:solidFill>
                    <a:latin typeface="Calibri" panose="020F0502020204030204" pitchFamily="34" charset="0"/>
                    <a:ea typeface="Univers" charset="0"/>
                    <a:cs typeface="Calibri" panose="020F0502020204030204" pitchFamily="34" charset="0"/>
                  </a:rPr>
                  <a:t>+15,000</a:t>
                </a:r>
                <a:endParaRPr lang="es-ES_tradnl" sz="5400" b="1" dirty="0">
                  <a:solidFill>
                    <a:schemeClr val="accent2"/>
                  </a:solidFill>
                  <a:latin typeface="Calibri" panose="020F0502020204030204" pitchFamily="34" charset="0"/>
                  <a:ea typeface="Univers" charset="0"/>
                  <a:cs typeface="Calibri" panose="020F0502020204030204" pitchFamily="34" charset="0"/>
                </a:endParaRPr>
              </a:p>
            </p:txBody>
          </p:sp>
        </p:grpSp>
        <p:cxnSp>
          <p:nvCxnSpPr>
            <p:cNvPr id="64" name="Conector recto 36">
              <a:extLst>
                <a:ext uri="{FF2B5EF4-FFF2-40B4-BE49-F238E27FC236}">
                  <a16:creationId xmlns:a16="http://schemas.microsoft.com/office/drawing/2014/main" id="{1F69B926-B858-1647-B2B9-0C719A779A77}"/>
                </a:ext>
              </a:extLst>
            </p:cNvPr>
            <p:cNvCxnSpPr>
              <a:cxnSpLocks/>
            </p:cNvCxnSpPr>
            <p:nvPr/>
          </p:nvCxnSpPr>
          <p:spPr>
            <a:xfrm>
              <a:off x="6266735" y="7463775"/>
              <a:ext cx="3103325"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CFE90D8-1CC6-DC41-B63B-9BAF8C0EBE3E}"/>
                </a:ext>
              </a:extLst>
            </p:cNvPr>
            <p:cNvSpPr/>
            <p:nvPr/>
          </p:nvSpPr>
          <p:spPr>
            <a:xfrm>
              <a:off x="6252521" y="3407892"/>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B34FF5C8-4B0A-764C-BDDC-345FF2F9F21C}"/>
                </a:ext>
              </a:extLst>
            </p:cNvPr>
            <p:cNvPicPr>
              <a:picLocks noChangeAspect="1"/>
            </p:cNvPicPr>
            <p:nvPr/>
          </p:nvPicPr>
          <p:blipFill>
            <a:blip r:embed="rId4"/>
            <a:stretch>
              <a:fillRect/>
            </a:stretch>
          </p:blipFill>
          <p:spPr>
            <a:xfrm>
              <a:off x="6525328" y="3599546"/>
              <a:ext cx="829564" cy="991870"/>
            </a:xfrm>
            <a:prstGeom prst="rect">
              <a:avLst/>
            </a:prstGeom>
          </p:spPr>
        </p:pic>
      </p:grpSp>
      <p:grpSp>
        <p:nvGrpSpPr>
          <p:cNvPr id="6" name="Group 5">
            <a:extLst>
              <a:ext uri="{FF2B5EF4-FFF2-40B4-BE49-F238E27FC236}">
                <a16:creationId xmlns:a16="http://schemas.microsoft.com/office/drawing/2014/main" id="{15614FAD-00DB-314E-A166-BECAE5665BC5}"/>
              </a:ext>
            </a:extLst>
          </p:cNvPr>
          <p:cNvGrpSpPr/>
          <p:nvPr/>
        </p:nvGrpSpPr>
        <p:grpSpPr>
          <a:xfrm>
            <a:off x="860736" y="3407892"/>
            <a:ext cx="3548450" cy="4048906"/>
            <a:chOff x="8974496" y="3407892"/>
            <a:chExt cx="3548450" cy="4048906"/>
          </a:xfrm>
        </p:grpSpPr>
        <p:grpSp>
          <p:nvGrpSpPr>
            <p:cNvPr id="55" name="Agrupar 35">
              <a:extLst>
                <a:ext uri="{FF2B5EF4-FFF2-40B4-BE49-F238E27FC236}">
                  <a16:creationId xmlns:a16="http://schemas.microsoft.com/office/drawing/2014/main" id="{2C44A804-8EC3-CB41-8DC4-6093273894C4}"/>
                </a:ext>
              </a:extLst>
            </p:cNvPr>
            <p:cNvGrpSpPr/>
            <p:nvPr/>
          </p:nvGrpSpPr>
          <p:grpSpPr>
            <a:xfrm>
              <a:off x="8974496" y="4838973"/>
              <a:ext cx="3548450" cy="1728925"/>
              <a:chOff x="10031686" y="957676"/>
              <a:chExt cx="3548450" cy="1728925"/>
            </a:xfrm>
          </p:grpSpPr>
          <p:sp>
            <p:nvSpPr>
              <p:cNvPr id="57" name="CuadroTexto 80">
                <a:extLst>
                  <a:ext uri="{FF2B5EF4-FFF2-40B4-BE49-F238E27FC236}">
                    <a16:creationId xmlns:a16="http://schemas.microsoft.com/office/drawing/2014/main" id="{30DD8BE3-FE53-0B40-A02E-3F8ECB5313DF}"/>
                  </a:ext>
                </a:extLst>
              </p:cNvPr>
              <p:cNvSpPr txBox="1"/>
              <p:nvPr/>
            </p:nvSpPr>
            <p:spPr>
              <a:xfrm>
                <a:off x="10062610" y="1855604"/>
                <a:ext cx="3517526" cy="830997"/>
              </a:xfrm>
              <a:prstGeom prst="rect">
                <a:avLst/>
              </a:prstGeom>
              <a:noFill/>
            </p:spPr>
            <p:txBody>
              <a:bodyPr wrap="square" rtlCol="0">
                <a:spAutoFit/>
              </a:bodyPr>
              <a:lstStyle/>
              <a:p>
                <a:r>
                  <a:rPr lang="es-ES_tradnl" b="1" dirty="0" err="1">
                    <a:solidFill>
                      <a:schemeClr val="bg2"/>
                    </a:solidFill>
                    <a:latin typeface="Calibri" panose="020F0502020204030204" pitchFamily="34" charset="0"/>
                    <a:ea typeface="Univers" charset="0"/>
                    <a:cs typeface="Calibri" panose="020F0502020204030204" pitchFamily="34" charset="0"/>
                  </a:rPr>
                  <a:t>years</a:t>
                </a:r>
                <a:r>
                  <a:rPr lang="es-ES_tradnl" b="1" dirty="0">
                    <a:solidFill>
                      <a:schemeClr val="bg2"/>
                    </a:solidFill>
                    <a:latin typeface="Calibri" panose="020F0502020204030204" pitchFamily="34" charset="0"/>
                    <a:ea typeface="Univers" charset="0"/>
                    <a:cs typeface="Calibri" panose="020F0502020204030204" pitchFamily="34" charset="0"/>
                  </a:rPr>
                  <a:t> of global </a:t>
                </a:r>
                <a:br>
                  <a:rPr lang="es-ES_tradnl" b="1" dirty="0">
                    <a:solidFill>
                      <a:schemeClr val="bg2"/>
                    </a:solidFill>
                    <a:latin typeface="Calibri" panose="020F0502020204030204" pitchFamily="34" charset="0"/>
                    <a:ea typeface="Univers" charset="0"/>
                    <a:cs typeface="Calibri" panose="020F0502020204030204" pitchFamily="34" charset="0"/>
                  </a:rPr>
                </a:br>
                <a:r>
                  <a:rPr lang="es-ES_tradnl" b="1" dirty="0" err="1">
                    <a:solidFill>
                      <a:schemeClr val="bg2"/>
                    </a:solidFill>
                    <a:latin typeface="Calibri" panose="020F0502020204030204" pitchFamily="34" charset="0"/>
                    <a:ea typeface="Univers" charset="0"/>
                    <a:cs typeface="Calibri" panose="020F0502020204030204" pitchFamily="34" charset="0"/>
                  </a:rPr>
                  <a:t>experience</a:t>
                </a:r>
                <a:endParaRPr lang="es-ES_tradnl" dirty="0">
                  <a:solidFill>
                    <a:schemeClr val="bg2"/>
                  </a:solidFill>
                  <a:latin typeface="Calibri" panose="020F0502020204030204" pitchFamily="34" charset="0"/>
                  <a:ea typeface="Univers" charset="0"/>
                  <a:cs typeface="Calibri" panose="020F0502020204030204" pitchFamily="34" charset="0"/>
                </a:endParaRPr>
              </a:p>
            </p:txBody>
          </p:sp>
          <p:sp>
            <p:nvSpPr>
              <p:cNvPr id="58" name="CuadroTexto 85">
                <a:extLst>
                  <a:ext uri="{FF2B5EF4-FFF2-40B4-BE49-F238E27FC236}">
                    <a16:creationId xmlns:a16="http://schemas.microsoft.com/office/drawing/2014/main" id="{ABCF9DAE-676D-5F49-BFD7-3C89FFF5B953}"/>
                  </a:ext>
                </a:extLst>
              </p:cNvPr>
              <p:cNvSpPr txBox="1"/>
              <p:nvPr/>
            </p:nvSpPr>
            <p:spPr>
              <a:xfrm>
                <a:off x="10031686" y="957676"/>
                <a:ext cx="1785358" cy="923330"/>
              </a:xfrm>
              <a:prstGeom prst="rect">
                <a:avLst/>
              </a:prstGeom>
              <a:noFill/>
            </p:spPr>
            <p:txBody>
              <a:bodyPr wrap="square" rtlCol="0">
                <a:spAutoFit/>
              </a:bodyPr>
              <a:lstStyle/>
              <a:p>
                <a:r>
                  <a:rPr lang="nb-NO" sz="5400" b="1" dirty="0">
                    <a:solidFill>
                      <a:schemeClr val="accent2"/>
                    </a:solidFill>
                    <a:latin typeface="Calibri" panose="020F0502020204030204" pitchFamily="34" charset="0"/>
                    <a:ea typeface="Univers" charset="0"/>
                    <a:cs typeface="Calibri" panose="020F0502020204030204" pitchFamily="34" charset="0"/>
                  </a:rPr>
                  <a:t>+75</a:t>
                </a:r>
                <a:endParaRPr lang="es-ES_tradnl" sz="5400" b="1" dirty="0">
                  <a:solidFill>
                    <a:schemeClr val="accent2"/>
                  </a:solidFill>
                  <a:latin typeface="Calibri" panose="020F0502020204030204" pitchFamily="34" charset="0"/>
                  <a:ea typeface="Univers" charset="0"/>
                  <a:cs typeface="Calibri" panose="020F0502020204030204" pitchFamily="34" charset="0"/>
                </a:endParaRPr>
              </a:p>
            </p:txBody>
          </p:sp>
        </p:grpSp>
        <p:cxnSp>
          <p:nvCxnSpPr>
            <p:cNvPr id="65" name="Conector recto 36">
              <a:extLst>
                <a:ext uri="{FF2B5EF4-FFF2-40B4-BE49-F238E27FC236}">
                  <a16:creationId xmlns:a16="http://schemas.microsoft.com/office/drawing/2014/main" id="{536B8488-9217-C145-ABF4-508885EF01AA}"/>
                </a:ext>
              </a:extLst>
            </p:cNvPr>
            <p:cNvCxnSpPr>
              <a:cxnSpLocks/>
            </p:cNvCxnSpPr>
            <p:nvPr/>
          </p:nvCxnSpPr>
          <p:spPr>
            <a:xfrm>
              <a:off x="9098777" y="7456798"/>
              <a:ext cx="2313354"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DDC2DC2E-3A5A-F347-8452-2E06309D01DA}"/>
                </a:ext>
              </a:extLst>
            </p:cNvPr>
            <p:cNvSpPr/>
            <p:nvPr/>
          </p:nvSpPr>
          <p:spPr>
            <a:xfrm>
              <a:off x="9030011" y="3407892"/>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0264983-7045-7C4B-A597-04FF735B1513}"/>
                </a:ext>
              </a:extLst>
            </p:cNvPr>
            <p:cNvPicPr>
              <a:picLocks noChangeAspect="1"/>
            </p:cNvPicPr>
            <p:nvPr/>
          </p:nvPicPr>
          <p:blipFill>
            <a:blip r:embed="rId5"/>
            <a:stretch>
              <a:fillRect/>
            </a:stretch>
          </p:blipFill>
          <p:spPr>
            <a:xfrm>
              <a:off x="9425500" y="3682731"/>
              <a:ext cx="584200" cy="825500"/>
            </a:xfrm>
            <a:prstGeom prst="rect">
              <a:avLst/>
            </a:prstGeom>
          </p:spPr>
        </p:pic>
      </p:grpSp>
      <p:grpSp>
        <p:nvGrpSpPr>
          <p:cNvPr id="8" name="Group 7">
            <a:extLst>
              <a:ext uri="{FF2B5EF4-FFF2-40B4-BE49-F238E27FC236}">
                <a16:creationId xmlns:a16="http://schemas.microsoft.com/office/drawing/2014/main" id="{89364FC4-10C3-DE4D-A47E-2205A3E796B1}"/>
              </a:ext>
            </a:extLst>
          </p:cNvPr>
          <p:cNvGrpSpPr/>
          <p:nvPr/>
        </p:nvGrpSpPr>
        <p:grpSpPr>
          <a:xfrm>
            <a:off x="7766663" y="3407892"/>
            <a:ext cx="3975827" cy="4048906"/>
            <a:chOff x="3540182" y="3407892"/>
            <a:chExt cx="3975827" cy="4048906"/>
          </a:xfrm>
        </p:grpSpPr>
        <p:grpSp>
          <p:nvGrpSpPr>
            <p:cNvPr id="45" name="Agrupar 23">
              <a:extLst>
                <a:ext uri="{FF2B5EF4-FFF2-40B4-BE49-F238E27FC236}">
                  <a16:creationId xmlns:a16="http://schemas.microsoft.com/office/drawing/2014/main" id="{3FF789B3-FF0C-2543-A54A-9B86140C5E66}"/>
                </a:ext>
              </a:extLst>
            </p:cNvPr>
            <p:cNvGrpSpPr/>
            <p:nvPr/>
          </p:nvGrpSpPr>
          <p:grpSpPr>
            <a:xfrm>
              <a:off x="3540182" y="4773580"/>
              <a:ext cx="3975827" cy="1707154"/>
              <a:chOff x="4984822" y="2328974"/>
              <a:chExt cx="5214582" cy="1707154"/>
            </a:xfrm>
          </p:grpSpPr>
          <p:sp>
            <p:nvSpPr>
              <p:cNvPr id="46" name="CuadroTexto 42">
                <a:extLst>
                  <a:ext uri="{FF2B5EF4-FFF2-40B4-BE49-F238E27FC236}">
                    <a16:creationId xmlns:a16="http://schemas.microsoft.com/office/drawing/2014/main" id="{39AE7F09-4DC4-EF42-AEE1-4FFF085D1E25}"/>
                  </a:ext>
                </a:extLst>
              </p:cNvPr>
              <p:cNvSpPr txBox="1"/>
              <p:nvPr/>
            </p:nvSpPr>
            <p:spPr>
              <a:xfrm>
                <a:off x="5015746" y="3205131"/>
                <a:ext cx="5183658" cy="830997"/>
              </a:xfrm>
              <a:prstGeom prst="rect">
                <a:avLst/>
              </a:prstGeom>
              <a:noFill/>
            </p:spPr>
            <p:txBody>
              <a:bodyPr wrap="square" rtlCol="0">
                <a:spAutoFit/>
              </a:bodyPr>
              <a:lstStyle/>
              <a:p>
                <a:r>
                  <a:rPr lang="en-US" b="1" dirty="0">
                    <a:solidFill>
                      <a:schemeClr val="bg2"/>
                    </a:solidFill>
                    <a:latin typeface="Calibri" panose="020F0502020204030204" pitchFamily="34" charset="0"/>
                    <a:ea typeface="Univers" charset="0"/>
                    <a:cs typeface="Calibri" panose="020F0502020204030204" pitchFamily="34" charset="0"/>
                  </a:rPr>
                  <a:t>million man-hours </a:t>
                </a:r>
                <a:r>
                  <a:rPr lang="en-US" dirty="0">
                    <a:solidFill>
                      <a:schemeClr val="bg2"/>
                    </a:solidFill>
                    <a:latin typeface="Calibri" panose="020F0502020204030204" pitchFamily="34" charset="0"/>
                    <a:ea typeface="Univers" charset="0"/>
                    <a:cs typeface="Calibri" panose="020F0502020204030204" pitchFamily="34" charset="0"/>
                  </a:rPr>
                  <a:t>per year </a:t>
                </a:r>
                <a:br>
                  <a:rPr lang="en-US" dirty="0">
                    <a:solidFill>
                      <a:schemeClr val="bg2"/>
                    </a:solidFill>
                    <a:latin typeface="Calibri" panose="020F0502020204030204" pitchFamily="34" charset="0"/>
                    <a:ea typeface="Univers" charset="0"/>
                    <a:cs typeface="Calibri" panose="020F0502020204030204" pitchFamily="34" charset="0"/>
                  </a:rPr>
                </a:br>
                <a:r>
                  <a:rPr lang="en-US" dirty="0">
                    <a:solidFill>
                      <a:schemeClr val="bg2"/>
                    </a:solidFill>
                    <a:latin typeface="Calibri" panose="020F0502020204030204" pitchFamily="34" charset="0"/>
                    <a:ea typeface="Univers" charset="0"/>
                    <a:cs typeface="Calibri" panose="020F0502020204030204" pitchFamily="34" charset="0"/>
                  </a:rPr>
                  <a:t>of engineering capacity</a:t>
                </a:r>
                <a:endParaRPr lang="es-ES" dirty="0">
                  <a:solidFill>
                    <a:schemeClr val="bg2"/>
                  </a:solidFill>
                  <a:latin typeface="Calibri" panose="020F0502020204030204" pitchFamily="34" charset="0"/>
                  <a:ea typeface="Univers" charset="0"/>
                  <a:cs typeface="Calibri" panose="020F0502020204030204" pitchFamily="34" charset="0"/>
                </a:endParaRPr>
              </a:p>
            </p:txBody>
          </p:sp>
          <p:sp>
            <p:nvSpPr>
              <p:cNvPr id="47" name="CuadroTexto 43">
                <a:extLst>
                  <a:ext uri="{FF2B5EF4-FFF2-40B4-BE49-F238E27FC236}">
                    <a16:creationId xmlns:a16="http://schemas.microsoft.com/office/drawing/2014/main" id="{0BF7CE4E-D650-3145-979F-DF5164BDAB77}"/>
                  </a:ext>
                </a:extLst>
              </p:cNvPr>
              <p:cNvSpPr txBox="1"/>
              <p:nvPr/>
            </p:nvSpPr>
            <p:spPr>
              <a:xfrm>
                <a:off x="4984822" y="2328974"/>
                <a:ext cx="1790646" cy="1015663"/>
              </a:xfrm>
              <a:prstGeom prst="rect">
                <a:avLst/>
              </a:prstGeom>
              <a:noFill/>
            </p:spPr>
            <p:txBody>
              <a:bodyPr wrap="square" rtlCol="0">
                <a:spAutoFit/>
              </a:bodyPr>
              <a:lstStyle/>
              <a:p>
                <a:r>
                  <a:rPr lang="nb-NO" sz="6000" b="1" dirty="0">
                    <a:solidFill>
                      <a:schemeClr val="accent2"/>
                    </a:solidFill>
                    <a:latin typeface="Calibri" panose="020F0502020204030204" pitchFamily="34" charset="0"/>
                    <a:ea typeface="Univers" charset="0"/>
                    <a:cs typeface="Calibri" panose="020F0502020204030204" pitchFamily="34" charset="0"/>
                  </a:rPr>
                  <a:t>1.7</a:t>
                </a:r>
                <a:endParaRPr lang="es-ES_tradnl" sz="6000" b="1" dirty="0">
                  <a:solidFill>
                    <a:schemeClr val="accent2"/>
                  </a:solidFill>
                  <a:latin typeface="Calibri" panose="020F0502020204030204" pitchFamily="34" charset="0"/>
                  <a:ea typeface="Univers" charset="0"/>
                  <a:cs typeface="Calibri" panose="020F0502020204030204" pitchFamily="34" charset="0"/>
                </a:endParaRPr>
              </a:p>
            </p:txBody>
          </p:sp>
        </p:grpSp>
        <p:cxnSp>
          <p:nvCxnSpPr>
            <p:cNvPr id="63" name="Conector recto 36">
              <a:extLst>
                <a:ext uri="{FF2B5EF4-FFF2-40B4-BE49-F238E27FC236}">
                  <a16:creationId xmlns:a16="http://schemas.microsoft.com/office/drawing/2014/main" id="{9432F8CB-22DA-7A45-A2E4-AEE56208E14B}"/>
                </a:ext>
              </a:extLst>
            </p:cNvPr>
            <p:cNvCxnSpPr>
              <a:cxnSpLocks/>
            </p:cNvCxnSpPr>
            <p:nvPr/>
          </p:nvCxnSpPr>
          <p:spPr>
            <a:xfrm>
              <a:off x="3649968" y="7456798"/>
              <a:ext cx="3255320"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A3AC6196-9546-C642-9134-372C96F001A2}"/>
                </a:ext>
              </a:extLst>
            </p:cNvPr>
            <p:cNvSpPr/>
            <p:nvPr/>
          </p:nvSpPr>
          <p:spPr>
            <a:xfrm>
              <a:off x="3623621" y="3407892"/>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F666449-C657-D849-8021-2E318814B145}"/>
                </a:ext>
              </a:extLst>
            </p:cNvPr>
            <p:cNvPicPr>
              <a:picLocks noChangeAspect="1"/>
            </p:cNvPicPr>
            <p:nvPr/>
          </p:nvPicPr>
          <p:blipFill>
            <a:blip r:embed="rId6"/>
            <a:stretch>
              <a:fillRect/>
            </a:stretch>
          </p:blipFill>
          <p:spPr>
            <a:xfrm>
              <a:off x="3854010" y="3638281"/>
              <a:ext cx="914400" cy="914400"/>
            </a:xfrm>
            <a:prstGeom prst="rect">
              <a:avLst/>
            </a:prstGeom>
          </p:spPr>
        </p:pic>
      </p:grpSp>
      <p:grpSp>
        <p:nvGrpSpPr>
          <p:cNvPr id="10" name="Group 9">
            <a:extLst>
              <a:ext uri="{FF2B5EF4-FFF2-40B4-BE49-F238E27FC236}">
                <a16:creationId xmlns:a16="http://schemas.microsoft.com/office/drawing/2014/main" id="{580E93B3-8FFE-7244-B61F-ADEA79486B50}"/>
              </a:ext>
            </a:extLst>
          </p:cNvPr>
          <p:cNvGrpSpPr/>
          <p:nvPr/>
        </p:nvGrpSpPr>
        <p:grpSpPr>
          <a:xfrm>
            <a:off x="3888463" y="3407892"/>
            <a:ext cx="3644001" cy="4048906"/>
            <a:chOff x="11729477" y="3407892"/>
            <a:chExt cx="3644001" cy="4048906"/>
          </a:xfrm>
        </p:grpSpPr>
        <p:grpSp>
          <p:nvGrpSpPr>
            <p:cNvPr id="59" name="Agrupar 38">
              <a:extLst>
                <a:ext uri="{FF2B5EF4-FFF2-40B4-BE49-F238E27FC236}">
                  <a16:creationId xmlns:a16="http://schemas.microsoft.com/office/drawing/2014/main" id="{2964CD3C-1FA4-824C-8B60-BB2082C2593D}"/>
                </a:ext>
              </a:extLst>
            </p:cNvPr>
            <p:cNvGrpSpPr/>
            <p:nvPr/>
          </p:nvGrpSpPr>
          <p:grpSpPr>
            <a:xfrm>
              <a:off x="11729477" y="4844656"/>
              <a:ext cx="3644001" cy="2095264"/>
              <a:chOff x="12097169" y="5156024"/>
              <a:chExt cx="3644001" cy="2095264"/>
            </a:xfrm>
          </p:grpSpPr>
          <p:sp>
            <p:nvSpPr>
              <p:cNvPr id="60" name="CuadroTexto 82">
                <a:extLst>
                  <a:ext uri="{FF2B5EF4-FFF2-40B4-BE49-F238E27FC236}">
                    <a16:creationId xmlns:a16="http://schemas.microsoft.com/office/drawing/2014/main" id="{20CEDFAB-F32A-8442-B8CB-17D282D070ED}"/>
                  </a:ext>
                </a:extLst>
              </p:cNvPr>
              <p:cNvSpPr txBox="1"/>
              <p:nvPr/>
            </p:nvSpPr>
            <p:spPr>
              <a:xfrm>
                <a:off x="12097169" y="6050959"/>
                <a:ext cx="3644001" cy="1200329"/>
              </a:xfrm>
              <a:prstGeom prst="rect">
                <a:avLst/>
              </a:prstGeom>
              <a:noFill/>
            </p:spPr>
            <p:txBody>
              <a:bodyPr wrap="square" rtlCol="0">
                <a:spAutoFit/>
              </a:bodyPr>
              <a:lstStyle/>
              <a:p>
                <a:r>
                  <a:rPr lang="en-US" b="1" dirty="0">
                    <a:solidFill>
                      <a:schemeClr val="bg2"/>
                    </a:solidFill>
                    <a:latin typeface="Calibri" panose="020F0502020204030204" pitchFamily="34" charset="0"/>
                    <a:ea typeface="Univers" charset="0"/>
                    <a:cs typeface="Calibri" panose="020F0502020204030204" pitchFamily="34" charset="0"/>
                  </a:rPr>
                  <a:t>projects completed </a:t>
                </a:r>
                <a:r>
                  <a:rPr lang="en-US" dirty="0">
                    <a:solidFill>
                      <a:schemeClr val="bg2"/>
                    </a:solidFill>
                    <a:latin typeface="Calibri" panose="020F0502020204030204" pitchFamily="34" charset="0"/>
                    <a:ea typeface="Univers" charset="0"/>
                    <a:cs typeface="Calibri" panose="020F0502020204030204" pitchFamily="34" charset="0"/>
                  </a:rPr>
                  <a:t>successfully around </a:t>
                </a:r>
                <a:br>
                  <a:rPr lang="en-US" dirty="0">
                    <a:solidFill>
                      <a:schemeClr val="bg2"/>
                    </a:solidFill>
                    <a:latin typeface="Calibri" panose="020F0502020204030204" pitchFamily="34" charset="0"/>
                    <a:ea typeface="Univers" charset="0"/>
                    <a:cs typeface="Calibri" panose="020F0502020204030204" pitchFamily="34" charset="0"/>
                  </a:rPr>
                </a:br>
                <a:r>
                  <a:rPr lang="en-US" dirty="0">
                    <a:solidFill>
                      <a:schemeClr val="bg2"/>
                    </a:solidFill>
                    <a:latin typeface="Calibri" panose="020F0502020204030204" pitchFamily="34" charset="0"/>
                    <a:ea typeface="Univers" charset="0"/>
                    <a:cs typeface="Calibri" panose="020F0502020204030204" pitchFamily="34" charset="0"/>
                  </a:rPr>
                  <a:t>the world</a:t>
                </a:r>
                <a:endParaRPr lang="es-ES_tradnl" dirty="0">
                  <a:solidFill>
                    <a:schemeClr val="bg2"/>
                  </a:solidFill>
                  <a:latin typeface="Calibri" panose="020F0502020204030204" pitchFamily="34" charset="0"/>
                  <a:ea typeface="Univers" charset="0"/>
                  <a:cs typeface="Calibri" panose="020F0502020204030204" pitchFamily="34" charset="0"/>
                </a:endParaRPr>
              </a:p>
            </p:txBody>
          </p:sp>
          <p:sp>
            <p:nvSpPr>
              <p:cNvPr id="61" name="CuadroTexto 88">
                <a:extLst>
                  <a:ext uri="{FF2B5EF4-FFF2-40B4-BE49-F238E27FC236}">
                    <a16:creationId xmlns:a16="http://schemas.microsoft.com/office/drawing/2014/main" id="{C8B4B45D-CE89-7944-B423-68847A25F273}"/>
                  </a:ext>
                </a:extLst>
              </p:cNvPr>
              <p:cNvSpPr txBox="1"/>
              <p:nvPr/>
            </p:nvSpPr>
            <p:spPr>
              <a:xfrm>
                <a:off x="12118998" y="5156024"/>
                <a:ext cx="2162908" cy="923330"/>
              </a:xfrm>
              <a:prstGeom prst="rect">
                <a:avLst/>
              </a:prstGeom>
              <a:noFill/>
            </p:spPr>
            <p:txBody>
              <a:bodyPr wrap="square" rtlCol="0">
                <a:spAutoFit/>
              </a:bodyPr>
              <a:lstStyle/>
              <a:p>
                <a:r>
                  <a:rPr lang="nb-NO" sz="5400" b="1" dirty="0">
                    <a:solidFill>
                      <a:schemeClr val="accent2"/>
                    </a:solidFill>
                    <a:latin typeface="Calibri" panose="020F0502020204030204" pitchFamily="34" charset="0"/>
                    <a:ea typeface="Univers" charset="0"/>
                    <a:cs typeface="Calibri" panose="020F0502020204030204" pitchFamily="34" charset="0"/>
                  </a:rPr>
                  <a:t>+3,300</a:t>
                </a:r>
                <a:endParaRPr lang="es-ES_tradnl" sz="5400" b="1" dirty="0">
                  <a:solidFill>
                    <a:schemeClr val="accent2"/>
                  </a:solidFill>
                  <a:latin typeface="Calibri" panose="020F0502020204030204" pitchFamily="34" charset="0"/>
                  <a:ea typeface="Univers" charset="0"/>
                  <a:cs typeface="Calibri" panose="020F0502020204030204" pitchFamily="34" charset="0"/>
                </a:endParaRPr>
              </a:p>
            </p:txBody>
          </p:sp>
        </p:grpSp>
        <p:cxnSp>
          <p:nvCxnSpPr>
            <p:cNvPr id="66" name="Conector recto 36">
              <a:extLst>
                <a:ext uri="{FF2B5EF4-FFF2-40B4-BE49-F238E27FC236}">
                  <a16:creationId xmlns:a16="http://schemas.microsoft.com/office/drawing/2014/main" id="{95634565-19D6-2644-8FA8-543EDCCF5CA2}"/>
                </a:ext>
              </a:extLst>
            </p:cNvPr>
            <p:cNvCxnSpPr>
              <a:cxnSpLocks/>
            </p:cNvCxnSpPr>
            <p:nvPr/>
          </p:nvCxnSpPr>
          <p:spPr>
            <a:xfrm>
              <a:off x="11844812" y="7456798"/>
              <a:ext cx="3085552"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F8B74F58-CC9D-C347-A3F3-FB60432CC239}"/>
                </a:ext>
              </a:extLst>
            </p:cNvPr>
            <p:cNvSpPr/>
            <p:nvPr/>
          </p:nvSpPr>
          <p:spPr>
            <a:xfrm>
              <a:off x="11773211" y="3407892"/>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2F8D5C1-0B62-3C48-8C3C-F527C89C2BB0}"/>
                </a:ext>
              </a:extLst>
            </p:cNvPr>
            <p:cNvPicPr>
              <a:picLocks noChangeAspect="1"/>
            </p:cNvPicPr>
            <p:nvPr/>
          </p:nvPicPr>
          <p:blipFill>
            <a:blip r:embed="rId7"/>
            <a:stretch>
              <a:fillRect/>
            </a:stretch>
          </p:blipFill>
          <p:spPr>
            <a:xfrm>
              <a:off x="12007410" y="3642091"/>
              <a:ext cx="906780" cy="906780"/>
            </a:xfrm>
            <a:prstGeom prst="rect">
              <a:avLst/>
            </a:prstGeom>
          </p:spPr>
        </p:pic>
      </p:grpSp>
      <p:pic>
        <p:nvPicPr>
          <p:cNvPr id="36" name="Picture 35">
            <a:extLst>
              <a:ext uri="{FF2B5EF4-FFF2-40B4-BE49-F238E27FC236}">
                <a16:creationId xmlns:a16="http://schemas.microsoft.com/office/drawing/2014/main" id="{25D84E6F-6F68-0445-9895-385841BD46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2760463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E227DC-BCE7-F84F-8D8F-B35C93C7A7C8}"/>
              </a:ext>
            </a:extLst>
          </p:cNvPr>
          <p:cNvPicPr>
            <a:picLocks noChangeAspect="1"/>
          </p:cNvPicPr>
          <p:nvPr/>
        </p:nvPicPr>
        <p:blipFill>
          <a:blip r:embed="rId3"/>
          <a:stretch>
            <a:fillRect/>
          </a:stretch>
        </p:blipFill>
        <p:spPr>
          <a:xfrm>
            <a:off x="0" y="1146614"/>
            <a:ext cx="16257588" cy="7978751"/>
          </a:xfrm>
          <a:prstGeom prst="rect">
            <a:avLst/>
          </a:prstGeom>
        </p:spPr>
      </p:pic>
      <p:sp>
        <p:nvSpPr>
          <p:cNvPr id="69" name="Rectángulo 30">
            <a:extLst>
              <a:ext uri="{FF2B5EF4-FFF2-40B4-BE49-F238E27FC236}">
                <a16:creationId xmlns:a16="http://schemas.microsoft.com/office/drawing/2014/main" id="{AFC623C1-BCE3-D94D-975D-DF0C0EC8BE0E}"/>
              </a:ext>
            </a:extLst>
          </p:cNvPr>
          <p:cNvSpPr/>
          <p:nvPr/>
        </p:nvSpPr>
        <p:spPr>
          <a:xfrm>
            <a:off x="-31533" y="6111874"/>
            <a:ext cx="16289121"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4" name="Rectángulo 30">
            <a:extLst>
              <a:ext uri="{FF2B5EF4-FFF2-40B4-BE49-F238E27FC236}">
                <a16:creationId xmlns:a16="http://schemas.microsoft.com/office/drawing/2014/main" id="{A45129D7-8251-AE44-BDC5-D0D15E8265F7}"/>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22499" y="6307121"/>
            <a:ext cx="15134832" cy="584775"/>
          </a:xfrm>
          <a:prstGeom prst="rect">
            <a:avLst/>
          </a:prstGeom>
        </p:spPr>
        <p:txBody>
          <a:bodyPr wrap="square">
            <a:spAutoFit/>
          </a:bodyPr>
          <a:lstStyle/>
          <a:p>
            <a:pPr defTabSz="1219170"/>
            <a:r>
              <a:rPr lang="es-ES" altLang="en-US" sz="3200" b="1" dirty="0">
                <a:solidFill>
                  <a:schemeClr val="bg1"/>
                </a:solidFill>
                <a:cs typeface="Calibri" panose="020F0502020204030204" pitchFamily="34" charset="0"/>
              </a:rPr>
              <a:t>DUNKIRK LNG REGASIFICATION TERMINAL</a:t>
            </a:r>
          </a:p>
        </p:txBody>
      </p:sp>
      <p:grpSp>
        <p:nvGrpSpPr>
          <p:cNvPr id="40" name="Group 39">
            <a:extLst>
              <a:ext uri="{FF2B5EF4-FFF2-40B4-BE49-F238E27FC236}">
                <a16:creationId xmlns:a16="http://schemas.microsoft.com/office/drawing/2014/main" id="{64A136BA-751E-3A47-83EB-9EDE4BBF57BE}"/>
              </a:ext>
            </a:extLst>
          </p:cNvPr>
          <p:cNvGrpSpPr/>
          <p:nvPr/>
        </p:nvGrpSpPr>
        <p:grpSpPr>
          <a:xfrm>
            <a:off x="876027" y="8552442"/>
            <a:ext cx="3584954" cy="369252"/>
            <a:chOff x="12732028" y="8552442"/>
            <a:chExt cx="3584954" cy="369252"/>
          </a:xfrm>
        </p:grpSpPr>
        <p:pic>
          <p:nvPicPr>
            <p:cNvPr id="41" name="Picture 40">
              <a:hlinkClick r:id="" action="ppaction://noaction"/>
              <a:extLst>
                <a:ext uri="{FF2B5EF4-FFF2-40B4-BE49-F238E27FC236}">
                  <a16:creationId xmlns:a16="http://schemas.microsoft.com/office/drawing/2014/main" id="{2FA64286-25C4-614D-913C-7EF3BEA1A9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51" name="CuadroTexto 78">
              <a:hlinkClick r:id="" action="ppaction://noaction"/>
              <a:extLst>
                <a:ext uri="{FF2B5EF4-FFF2-40B4-BE49-F238E27FC236}">
                  <a16:creationId xmlns:a16="http://schemas.microsoft.com/office/drawing/2014/main" id="{D30E6137-2840-CF46-8A81-C526A57EAD6E}"/>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55" name="Group 54">
            <a:extLst>
              <a:ext uri="{FF2B5EF4-FFF2-40B4-BE49-F238E27FC236}">
                <a16:creationId xmlns:a16="http://schemas.microsoft.com/office/drawing/2014/main" id="{DDA138D2-8CD6-1647-8854-6EA64C98965C}"/>
              </a:ext>
            </a:extLst>
          </p:cNvPr>
          <p:cNvGrpSpPr/>
          <p:nvPr/>
        </p:nvGrpSpPr>
        <p:grpSpPr>
          <a:xfrm>
            <a:off x="12130264" y="8552442"/>
            <a:ext cx="3578382" cy="369332"/>
            <a:chOff x="12370992" y="8552442"/>
            <a:chExt cx="3578382" cy="369332"/>
          </a:xfrm>
        </p:grpSpPr>
        <p:pic>
          <p:nvPicPr>
            <p:cNvPr id="56" name="Picture 55">
              <a:hlinkClick r:id="" action="ppaction://noaction"/>
              <a:extLst>
                <a:ext uri="{FF2B5EF4-FFF2-40B4-BE49-F238E27FC236}">
                  <a16:creationId xmlns:a16="http://schemas.microsoft.com/office/drawing/2014/main" id="{56F484DF-A582-7E46-A317-CCC94DBB24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57" name="CuadroTexto 78">
              <a:hlinkClick r:id="" action="ppaction://noaction"/>
              <a:extLst>
                <a:ext uri="{FF2B5EF4-FFF2-40B4-BE49-F238E27FC236}">
                  <a16:creationId xmlns:a16="http://schemas.microsoft.com/office/drawing/2014/main" id="{345DC3AE-3B85-054F-9FBC-30BF8BE5EDCF}"/>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sp>
        <p:nvSpPr>
          <p:cNvPr id="59" name="CuadroTexto 78">
            <a:extLst>
              <a:ext uri="{FF2B5EF4-FFF2-40B4-BE49-F238E27FC236}">
                <a16:creationId xmlns:a16="http://schemas.microsoft.com/office/drawing/2014/main" id="{D8CC6C48-6634-FF40-ACFF-10F5BA1F8CB8}"/>
              </a:ext>
            </a:extLst>
          </p:cNvPr>
          <p:cNvSpPr txBox="1"/>
          <p:nvPr/>
        </p:nvSpPr>
        <p:spPr>
          <a:xfrm>
            <a:off x="485719" y="425668"/>
            <a:ext cx="12486002" cy="830997"/>
          </a:xfrm>
          <a:prstGeom prst="rect">
            <a:avLst/>
          </a:prstGeom>
          <a:noFill/>
        </p:spPr>
        <p:txBody>
          <a:bodyPr wrap="square" rtlCol="0">
            <a:spAutoFit/>
          </a:bodyPr>
          <a:lstStyle/>
          <a:p>
            <a:r>
              <a:rPr lang="es-ES_tradnl" sz="4800" b="1" dirty="0" err="1">
                <a:solidFill>
                  <a:schemeClr val="bg1"/>
                </a:solidFill>
                <a:latin typeface="Calibri" panose="020F0502020204030204" pitchFamily="34" charset="0"/>
                <a:ea typeface="Univers" charset="0"/>
                <a:cs typeface="Calibri" panose="020F0502020204030204" pitchFamily="34" charset="0"/>
              </a:rPr>
              <a:t>Projects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Oil</a:t>
            </a:r>
            <a:r>
              <a:rPr lang="es-ES_tradnl" sz="4000" dirty="0">
                <a:solidFill>
                  <a:schemeClr val="bg1"/>
                </a:solidFill>
                <a:latin typeface="Calibri" panose="020F0502020204030204" pitchFamily="34" charset="0"/>
                <a:ea typeface="Univers" charset="0"/>
                <a:cs typeface="Calibri" panose="020F0502020204030204" pitchFamily="34" charset="0"/>
              </a:rPr>
              <a:t> &amp; Gas</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pic>
        <p:nvPicPr>
          <p:cNvPr id="32" name="Picture 31">
            <a:extLst>
              <a:ext uri="{FF2B5EF4-FFF2-40B4-BE49-F238E27FC236}">
                <a16:creationId xmlns:a16="http://schemas.microsoft.com/office/drawing/2014/main" id="{D47EC793-24FE-994E-839F-FFD921675E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3" name="Rectángulo 30">
            <a:extLst>
              <a:ext uri="{FF2B5EF4-FFF2-40B4-BE49-F238E27FC236}">
                <a16:creationId xmlns:a16="http://schemas.microsoft.com/office/drawing/2014/main" id="{538B9D7A-8043-B247-AD04-C0A1DEDBB012}"/>
              </a:ext>
            </a:extLst>
          </p:cNvPr>
          <p:cNvSpPr/>
          <p:nvPr/>
        </p:nvSpPr>
        <p:spPr>
          <a:xfrm>
            <a:off x="5740" y="1615963"/>
            <a:ext cx="16249885" cy="1026701"/>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4" name="TextBox 10">
            <a:extLst>
              <a:ext uri="{FF2B5EF4-FFF2-40B4-BE49-F238E27FC236}">
                <a16:creationId xmlns:a16="http://schemas.microsoft.com/office/drawing/2014/main" id="{523795C3-6176-4748-9AD0-E31B66FE64B1}"/>
              </a:ext>
            </a:extLst>
          </p:cNvPr>
          <p:cNvSpPr txBox="1">
            <a:spLocks noChangeArrowheads="1"/>
          </p:cNvSpPr>
          <p:nvPr/>
        </p:nvSpPr>
        <p:spPr bwMode="auto">
          <a:xfrm>
            <a:off x="10624898" y="1861722"/>
            <a:ext cx="2333610" cy="436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a:solidFill>
                  <a:schemeClr val="bg1"/>
                </a:solidFill>
                <a:latin typeface="+mn-lt"/>
                <a:cs typeface="Calibri" panose="020F0502020204030204" pitchFamily="34" charset="0"/>
              </a:rPr>
              <a:t>05 | </a:t>
            </a:r>
            <a:r>
              <a:rPr lang="en-us" sz="1400">
                <a:solidFill>
                  <a:schemeClr val="bg1"/>
                </a:solidFill>
                <a:latin typeface="+mn-lt"/>
                <a:cs typeface="Calibri Light" panose="020F0302020204030204" pitchFamily="34" charset="0"/>
              </a:rPr>
              <a:t>ALTAMIRA COMPRESSION STATION</a:t>
            </a:r>
          </a:p>
        </p:txBody>
      </p:sp>
      <p:sp>
        <p:nvSpPr>
          <p:cNvPr id="35" name="TextBox 8">
            <a:extLst>
              <a:ext uri="{FF2B5EF4-FFF2-40B4-BE49-F238E27FC236}">
                <a16:creationId xmlns:a16="http://schemas.microsoft.com/office/drawing/2014/main" id="{B4FC829F-84D2-C34C-BA1D-EFA82CB074D5}"/>
              </a:ext>
            </a:extLst>
          </p:cNvPr>
          <p:cNvSpPr txBox="1">
            <a:spLocks noChangeArrowheads="1"/>
          </p:cNvSpPr>
          <p:nvPr/>
        </p:nvSpPr>
        <p:spPr bwMode="auto">
          <a:xfrm>
            <a:off x="5825543" y="1870934"/>
            <a:ext cx="2210602"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b="1" dirty="0">
                <a:solidFill>
                  <a:schemeClr val="accent2"/>
                </a:solidFill>
                <a:cs typeface="Calibri" panose="020F0502020204030204" pitchFamily="34" charset="0"/>
              </a:rPr>
              <a:t>03 | DUNKIRK LNG REGASIFICATION TERMINAL</a:t>
            </a:r>
          </a:p>
        </p:txBody>
      </p:sp>
      <p:grpSp>
        <p:nvGrpSpPr>
          <p:cNvPr id="44" name="Group 43">
            <a:extLst>
              <a:ext uri="{FF2B5EF4-FFF2-40B4-BE49-F238E27FC236}">
                <a16:creationId xmlns:a16="http://schemas.microsoft.com/office/drawing/2014/main" id="{DF575BF7-C0F0-1E4C-A814-0A0A4E726767}"/>
              </a:ext>
            </a:extLst>
          </p:cNvPr>
          <p:cNvGrpSpPr/>
          <p:nvPr/>
        </p:nvGrpSpPr>
        <p:grpSpPr>
          <a:xfrm>
            <a:off x="734479" y="1615964"/>
            <a:ext cx="14788632" cy="676114"/>
            <a:chOff x="485719" y="1615963"/>
            <a:chExt cx="15379450" cy="767937"/>
          </a:xfrm>
        </p:grpSpPr>
        <p:grpSp>
          <p:nvGrpSpPr>
            <p:cNvPr id="58" name="Group 57">
              <a:extLst>
                <a:ext uri="{FF2B5EF4-FFF2-40B4-BE49-F238E27FC236}">
                  <a16:creationId xmlns:a16="http://schemas.microsoft.com/office/drawing/2014/main" id="{754059B1-111F-AC47-8DB0-96DCC2AC2981}"/>
                </a:ext>
              </a:extLst>
            </p:cNvPr>
            <p:cNvGrpSpPr/>
            <p:nvPr/>
          </p:nvGrpSpPr>
          <p:grpSpPr>
            <a:xfrm>
              <a:off x="485719" y="1615963"/>
              <a:ext cx="12712450" cy="767937"/>
              <a:chOff x="726775" y="1615964"/>
              <a:chExt cx="18727333" cy="0"/>
            </a:xfrm>
          </p:grpSpPr>
          <p:cxnSp>
            <p:nvCxnSpPr>
              <p:cNvPr id="61" name="Straight Connector 60">
                <a:extLst>
                  <a:ext uri="{FF2B5EF4-FFF2-40B4-BE49-F238E27FC236}">
                    <a16:creationId xmlns:a16="http://schemas.microsoft.com/office/drawing/2014/main" id="{326AFB6B-A953-7745-B072-CEE86B61F6BF}"/>
                  </a:ext>
                </a:extLst>
              </p:cNvPr>
              <p:cNvCxnSpPr>
                <a:cxnSpLocks/>
              </p:cNvCxnSpPr>
              <p:nvPr/>
            </p:nvCxnSpPr>
            <p:spPr>
              <a:xfrm>
                <a:off x="4595650" y="1615964"/>
                <a:ext cx="3566845"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40C514B-E55D-BB4B-8A0E-6191CF75884D}"/>
                  </a:ext>
                </a:extLst>
              </p:cNvPr>
              <p:cNvCxnSpPr>
                <a:cxnSpLocks/>
              </p:cNvCxnSpPr>
              <p:nvPr/>
            </p:nvCxnSpPr>
            <p:spPr>
              <a:xfrm>
                <a:off x="726775" y="1615964"/>
                <a:ext cx="359964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D84D00D-DAC0-044B-83F9-5479A6CF12A7}"/>
                  </a:ext>
                </a:extLst>
              </p:cNvPr>
              <p:cNvCxnSpPr>
                <a:cxnSpLocks/>
              </p:cNvCxnSpPr>
              <p:nvPr/>
            </p:nvCxnSpPr>
            <p:spPr>
              <a:xfrm>
                <a:off x="8431722" y="1615964"/>
                <a:ext cx="332589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A347CFE-BA31-0F45-9A64-1396F023B221}"/>
                  </a:ext>
                </a:extLst>
              </p:cNvPr>
              <p:cNvCxnSpPr>
                <a:cxnSpLocks/>
              </p:cNvCxnSpPr>
              <p:nvPr/>
            </p:nvCxnSpPr>
            <p:spPr>
              <a:xfrm>
                <a:off x="12026847" y="1615964"/>
                <a:ext cx="358209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4B165C6-B485-7D4B-8233-58205076FEC4}"/>
                  </a:ext>
                </a:extLst>
              </p:cNvPr>
              <p:cNvCxnSpPr>
                <a:cxnSpLocks/>
              </p:cNvCxnSpPr>
              <p:nvPr/>
            </p:nvCxnSpPr>
            <p:spPr>
              <a:xfrm>
                <a:off x="15872015" y="1615964"/>
                <a:ext cx="358209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367C24CB-A46B-BF4A-A30A-0AA1E1F1D3E6}"/>
                </a:ext>
              </a:extLst>
            </p:cNvPr>
            <p:cNvCxnSpPr>
              <a:cxnSpLocks/>
            </p:cNvCxnSpPr>
            <p:nvPr/>
          </p:nvCxnSpPr>
          <p:spPr>
            <a:xfrm>
              <a:off x="13433580" y="1615963"/>
              <a:ext cx="243158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6" name="TextBox 65">
            <a:extLst>
              <a:ext uri="{FF2B5EF4-FFF2-40B4-BE49-F238E27FC236}">
                <a16:creationId xmlns:a16="http://schemas.microsoft.com/office/drawing/2014/main" id="{D616557A-2684-8E4F-A075-C838F9D2D2D3}"/>
              </a:ext>
            </a:extLst>
          </p:cNvPr>
          <p:cNvSpPr txBox="1">
            <a:spLocks noChangeArrowheads="1"/>
          </p:cNvSpPr>
          <p:nvPr/>
        </p:nvSpPr>
        <p:spPr bwMode="auto">
          <a:xfrm>
            <a:off x="8106906" y="1866250"/>
            <a:ext cx="2210603" cy="627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a:solidFill>
                  <a:schemeClr val="bg1"/>
                </a:solidFill>
                <a:latin typeface="+mn-lt"/>
                <a:cs typeface="Calibri" panose="020F0502020204030204" pitchFamily="34" charset="0"/>
              </a:rPr>
              <a:t>04 | FORTIN DE PIEDRA - VACA MUERTA</a:t>
            </a:r>
          </a:p>
        </p:txBody>
      </p:sp>
      <p:sp>
        <p:nvSpPr>
          <p:cNvPr id="67" name="TextBox 10">
            <a:extLst>
              <a:ext uri="{FF2B5EF4-FFF2-40B4-BE49-F238E27FC236}">
                <a16:creationId xmlns:a16="http://schemas.microsoft.com/office/drawing/2014/main" id="{8F4D510D-D6A2-F748-8091-58479640E242}"/>
              </a:ext>
            </a:extLst>
          </p:cNvPr>
          <p:cNvSpPr txBox="1">
            <a:spLocks noChangeArrowheads="1"/>
          </p:cNvSpPr>
          <p:nvPr/>
        </p:nvSpPr>
        <p:spPr bwMode="auto">
          <a:xfrm>
            <a:off x="13269418" y="1872753"/>
            <a:ext cx="233361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dirty="0">
                <a:solidFill>
                  <a:schemeClr val="bg1"/>
                </a:solidFill>
                <a:latin typeface="+mn-lt"/>
                <a:cs typeface="Calibri" panose="020F0502020204030204" pitchFamily="34" charset="0"/>
              </a:rPr>
              <a:t>06 | </a:t>
            </a:r>
            <a:r>
              <a:rPr lang="en-us" sz="1400" dirty="0">
                <a:solidFill>
                  <a:schemeClr val="bg1"/>
                </a:solidFill>
                <a:latin typeface="+mn-lt"/>
                <a:cs typeface="Calibri Light" panose="020F0302020204030204" pitchFamily="34" charset="0"/>
              </a:rPr>
              <a:t>AUCA - SHUSHUFINDI</a:t>
            </a:r>
          </a:p>
        </p:txBody>
      </p:sp>
      <p:sp>
        <p:nvSpPr>
          <p:cNvPr id="36" name="TextBox 8">
            <a:extLst>
              <a:ext uri="{FF2B5EF4-FFF2-40B4-BE49-F238E27FC236}">
                <a16:creationId xmlns:a16="http://schemas.microsoft.com/office/drawing/2014/main" id="{9FBCCA5D-3005-6244-89EA-26C58364E88D}"/>
              </a:ext>
            </a:extLst>
          </p:cNvPr>
          <p:cNvSpPr txBox="1">
            <a:spLocks noChangeArrowheads="1"/>
          </p:cNvSpPr>
          <p:nvPr/>
        </p:nvSpPr>
        <p:spPr bwMode="auto">
          <a:xfrm>
            <a:off x="3299081" y="1870935"/>
            <a:ext cx="2210602" cy="588525"/>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b="1" dirty="0">
                <a:solidFill>
                  <a:schemeClr val="bg1"/>
                </a:solidFill>
                <a:latin typeface="+mj-lt"/>
                <a:cs typeface="Calibri" panose="020F0502020204030204" pitchFamily="34" charset="0"/>
              </a:rPr>
              <a:t>02 | </a:t>
            </a:r>
            <a:r>
              <a:rPr lang="en-us" sz="1400" dirty="0">
                <a:solidFill>
                  <a:schemeClr val="bg2"/>
                </a:solidFill>
                <a:latin typeface="+mj-lt"/>
                <a:cs typeface="Calibri" panose="020F0502020204030204" pitchFamily="34" charset="0"/>
              </a:rPr>
              <a:t>CAMISEA GAS PIPELINE</a:t>
            </a:r>
          </a:p>
        </p:txBody>
      </p:sp>
      <p:sp>
        <p:nvSpPr>
          <p:cNvPr id="38" name="TextBox 8">
            <a:extLst>
              <a:ext uri="{FF2B5EF4-FFF2-40B4-BE49-F238E27FC236}">
                <a16:creationId xmlns:a16="http://schemas.microsoft.com/office/drawing/2014/main" id="{B887A510-44BF-0C41-99BB-B490CE35586B}"/>
              </a:ext>
            </a:extLst>
          </p:cNvPr>
          <p:cNvSpPr txBox="1">
            <a:spLocks noChangeArrowheads="1"/>
          </p:cNvSpPr>
          <p:nvPr/>
        </p:nvSpPr>
        <p:spPr bwMode="auto">
          <a:xfrm>
            <a:off x="753777" y="1870934"/>
            <a:ext cx="2349635"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dirty="0">
                <a:solidFill>
                  <a:schemeClr val="bg1"/>
                </a:solidFill>
                <a:latin typeface="+mn-lt"/>
                <a:cs typeface="Calibri" panose="020F0502020204030204" pitchFamily="34" charset="0"/>
              </a:rPr>
              <a:t>01 | </a:t>
            </a:r>
            <a:r>
              <a:rPr lang="en-us" sz="1400" dirty="0">
                <a:solidFill>
                  <a:schemeClr val="bg1"/>
                </a:solidFill>
              </a:rPr>
              <a:t>OFFSHORE</a:t>
            </a:r>
            <a:r>
              <a:rPr lang="en-us" sz="1400" dirty="0">
                <a:solidFill>
                  <a:schemeClr val="bg1"/>
                </a:solidFill>
                <a:latin typeface="+mn-lt"/>
                <a:cs typeface="Calibri Light" panose="020F0302020204030204" pitchFamily="34" charset="0"/>
              </a:rPr>
              <a:t> PLATFORM P-76</a:t>
            </a:r>
          </a:p>
        </p:txBody>
      </p:sp>
      <p:sp>
        <p:nvSpPr>
          <p:cNvPr id="37" name="Rectangle 36">
            <a:extLst>
              <a:ext uri="{FF2B5EF4-FFF2-40B4-BE49-F238E27FC236}">
                <a16:creationId xmlns:a16="http://schemas.microsoft.com/office/drawing/2014/main" id="{8E688C77-F2B5-0E4B-9AE0-1952D78BA7D7}"/>
              </a:ext>
            </a:extLst>
          </p:cNvPr>
          <p:cNvSpPr/>
          <p:nvPr/>
        </p:nvSpPr>
        <p:spPr>
          <a:xfrm>
            <a:off x="739752" y="7020363"/>
            <a:ext cx="1654397" cy="923330"/>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n-US" altLang="en-US" sz="1800" dirty="0" err="1">
                <a:solidFill>
                  <a:schemeClr val="bg1"/>
                </a:solidFill>
                <a:latin typeface="Calibri Light" panose="020F0302020204030204" pitchFamily="34" charset="0"/>
                <a:cs typeface="Calibri Light" panose="020F0302020204030204" pitchFamily="34" charset="0"/>
              </a:rPr>
              <a:t>Électricité</a:t>
            </a:r>
            <a:r>
              <a:rPr lang="en-US" altLang="en-US" sz="1800" dirty="0">
                <a:solidFill>
                  <a:schemeClr val="bg1"/>
                </a:solidFill>
                <a:latin typeface="Calibri Light" panose="020F0302020204030204" pitchFamily="34" charset="0"/>
                <a:cs typeface="Calibri Light" panose="020F0302020204030204" pitchFamily="34" charset="0"/>
              </a:rPr>
              <a:t> </a:t>
            </a:r>
            <a:br>
              <a:rPr lang="en-US" altLang="en-US" sz="1800" dirty="0">
                <a:solidFill>
                  <a:schemeClr val="bg1"/>
                </a:solidFill>
                <a:latin typeface="Calibri Light" panose="020F0302020204030204" pitchFamily="34" charset="0"/>
                <a:cs typeface="Calibri Light" panose="020F0302020204030204" pitchFamily="34" charset="0"/>
              </a:rPr>
            </a:br>
            <a:r>
              <a:rPr lang="en-US" altLang="en-US" sz="1800" dirty="0">
                <a:solidFill>
                  <a:schemeClr val="bg1"/>
                </a:solidFill>
                <a:latin typeface="Calibri Light" panose="020F0302020204030204" pitchFamily="34" charset="0"/>
                <a:cs typeface="Calibri Light" panose="020F0302020204030204" pitchFamily="34" charset="0"/>
              </a:rPr>
              <a:t>de France</a:t>
            </a:r>
          </a:p>
        </p:txBody>
      </p:sp>
      <p:sp>
        <p:nvSpPr>
          <p:cNvPr id="39" name="Rectangle 38">
            <a:extLst>
              <a:ext uri="{FF2B5EF4-FFF2-40B4-BE49-F238E27FC236}">
                <a16:creationId xmlns:a16="http://schemas.microsoft.com/office/drawing/2014/main" id="{B65517C4-78F6-2243-9EAD-1630C44C730E}"/>
              </a:ext>
            </a:extLst>
          </p:cNvPr>
          <p:cNvSpPr/>
          <p:nvPr/>
        </p:nvSpPr>
        <p:spPr>
          <a:xfrm>
            <a:off x="4557463" y="7020363"/>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42" name="Rectangle 41">
            <a:extLst>
              <a:ext uri="{FF2B5EF4-FFF2-40B4-BE49-F238E27FC236}">
                <a16:creationId xmlns:a16="http://schemas.microsoft.com/office/drawing/2014/main" id="{FCFB7E8F-0448-E146-9EB9-7A6EAE2BE5A6}"/>
              </a:ext>
            </a:extLst>
          </p:cNvPr>
          <p:cNvSpPr/>
          <p:nvPr/>
        </p:nvSpPr>
        <p:spPr>
          <a:xfrm>
            <a:off x="8410022" y="7027595"/>
            <a:ext cx="7646816" cy="1200329"/>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DESCRIPTION:</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Light" panose="020F0302020204030204" pitchFamily="34" charset="0"/>
                <a:cs typeface="Calibri Light" panose="020F0302020204030204" pitchFamily="34" charset="0"/>
              </a:rPr>
              <a:t>LNG regasification terminal with a dispatch capacity of </a:t>
            </a:r>
            <a:br>
              <a:rPr lang="en-US" altLang="en-US" sz="1800" dirty="0">
                <a:solidFill>
                  <a:schemeClr val="bg1"/>
                </a:solidFill>
                <a:latin typeface="Calibri Light" panose="020F0302020204030204" pitchFamily="34" charset="0"/>
                <a:cs typeface="Calibri Light" panose="020F0302020204030204" pitchFamily="34" charset="0"/>
              </a:rPr>
            </a:br>
            <a:r>
              <a:rPr lang="en-US" altLang="en-US" sz="1800" dirty="0">
                <a:solidFill>
                  <a:schemeClr val="bg1"/>
                </a:solidFill>
                <a:latin typeface="Calibri Light" panose="020F0302020204030204" pitchFamily="34" charset="0"/>
                <a:cs typeface="Calibri Light" panose="020F0302020204030204" pitchFamily="34" charset="0"/>
              </a:rPr>
              <a:t>13 billion m</a:t>
            </a:r>
            <a:r>
              <a:rPr lang="en-US" altLang="en-US" sz="1800" baseline="30000" dirty="0">
                <a:solidFill>
                  <a:schemeClr val="bg1"/>
                </a:solidFill>
                <a:latin typeface="Calibri Light" panose="020F0302020204030204" pitchFamily="34" charset="0"/>
                <a:cs typeface="Calibri Light" panose="020F0302020204030204" pitchFamily="34" charset="0"/>
              </a:rPr>
              <a:t>3</a:t>
            </a:r>
            <a:r>
              <a:rPr lang="en-US" altLang="en-US" sz="1800" dirty="0">
                <a:solidFill>
                  <a:schemeClr val="bg1"/>
                </a:solidFill>
                <a:latin typeface="Calibri Light" panose="020F0302020204030204" pitchFamily="34" charset="0"/>
                <a:cs typeface="Calibri Light" panose="020F0302020204030204" pitchFamily="34" charset="0"/>
              </a:rPr>
              <a:t>/year.</a:t>
            </a:r>
            <a:endParaRPr lang="es-ES" altLang="en-US" sz="1800" dirty="0">
              <a:solidFill>
                <a:schemeClr val="bg1"/>
              </a:solidFill>
              <a:latin typeface="Calibri Light" panose="020F0302020204030204" pitchFamily="34" charset="0"/>
              <a:cs typeface="Calibri Light" panose="020F0302020204030204" pitchFamily="34" charset="0"/>
            </a:endParaRPr>
          </a:p>
          <a:p>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B947EA5E-E172-AB4B-936A-AEAD57A0DECC}"/>
              </a:ext>
            </a:extLst>
          </p:cNvPr>
          <p:cNvSpPr/>
          <p:nvPr/>
        </p:nvSpPr>
        <p:spPr>
          <a:xfrm>
            <a:off x="2806584" y="7020363"/>
            <a:ext cx="165439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France</a:t>
            </a:r>
          </a:p>
        </p:txBody>
      </p:sp>
      <p:sp>
        <p:nvSpPr>
          <p:cNvPr id="45" name="Rectangle 44">
            <a:extLst>
              <a:ext uri="{FF2B5EF4-FFF2-40B4-BE49-F238E27FC236}">
                <a16:creationId xmlns:a16="http://schemas.microsoft.com/office/drawing/2014/main" id="{027AC54C-AD42-C54A-A672-9724048B4EDB}"/>
              </a:ext>
            </a:extLst>
          </p:cNvPr>
          <p:cNvSpPr/>
          <p:nvPr/>
        </p:nvSpPr>
        <p:spPr>
          <a:xfrm>
            <a:off x="6224388" y="7021041"/>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2016</a:t>
            </a:r>
          </a:p>
        </p:txBody>
      </p:sp>
      <p:sp>
        <p:nvSpPr>
          <p:cNvPr id="2" name="Botón de acción: Volver 1">
            <a:hlinkClick r:id="rId6" action="ppaction://hlinksldjump" highlightClick="1"/>
            <a:extLst>
              <a:ext uri="{FF2B5EF4-FFF2-40B4-BE49-F238E27FC236}">
                <a16:creationId xmlns:a16="http://schemas.microsoft.com/office/drawing/2014/main" id="{E57B10F5-1876-F64B-BEB1-2FC2A907099C}"/>
              </a:ext>
            </a:extLst>
          </p:cNvPr>
          <p:cNvSpPr/>
          <p:nvPr/>
        </p:nvSpPr>
        <p:spPr>
          <a:xfrm>
            <a:off x="485719" y="8433836"/>
            <a:ext cx="3699419" cy="735564"/>
          </a:xfrm>
          <a:prstGeom prst="actionButtonRetur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Botón de acción: Hacia delante o Siguiente 2">
            <a:hlinkClick r:id="" action="ppaction://hlinkshowjump?jump=nextslide" highlightClick="1"/>
            <a:extLst>
              <a:ext uri="{FF2B5EF4-FFF2-40B4-BE49-F238E27FC236}">
                <a16:creationId xmlns:a16="http://schemas.microsoft.com/office/drawing/2014/main" id="{FE8D4644-FF73-2747-AFDF-5CDE87A00D93}"/>
              </a:ext>
            </a:extLst>
          </p:cNvPr>
          <p:cNvSpPr/>
          <p:nvPr/>
        </p:nvSpPr>
        <p:spPr>
          <a:xfrm>
            <a:off x="11869615" y="8433836"/>
            <a:ext cx="4187223" cy="735564"/>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4132145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9D46BE-0922-4C49-B6F3-6EF9A7D2CB3F}"/>
              </a:ext>
            </a:extLst>
          </p:cNvPr>
          <p:cNvPicPr>
            <a:picLocks noChangeAspect="1"/>
          </p:cNvPicPr>
          <p:nvPr/>
        </p:nvPicPr>
        <p:blipFill>
          <a:blip r:embed="rId3"/>
          <a:stretch>
            <a:fillRect/>
          </a:stretch>
        </p:blipFill>
        <p:spPr>
          <a:xfrm>
            <a:off x="1" y="1033405"/>
            <a:ext cx="16257587" cy="8099144"/>
          </a:xfrm>
          <a:prstGeom prst="rect">
            <a:avLst/>
          </a:prstGeom>
        </p:spPr>
      </p:pic>
      <p:sp>
        <p:nvSpPr>
          <p:cNvPr id="73" name="Rectángulo 30">
            <a:extLst>
              <a:ext uri="{FF2B5EF4-FFF2-40B4-BE49-F238E27FC236}">
                <a16:creationId xmlns:a16="http://schemas.microsoft.com/office/drawing/2014/main" id="{F2C9A019-AFFB-4246-B0B6-A2596EC52F21}"/>
              </a:ext>
            </a:extLst>
          </p:cNvPr>
          <p:cNvSpPr/>
          <p:nvPr/>
        </p:nvSpPr>
        <p:spPr>
          <a:xfrm>
            <a:off x="-31533" y="6111874"/>
            <a:ext cx="16289121"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5" name="Rectángulo 30">
            <a:extLst>
              <a:ext uri="{FF2B5EF4-FFF2-40B4-BE49-F238E27FC236}">
                <a16:creationId xmlns:a16="http://schemas.microsoft.com/office/drawing/2014/main" id="{1E02990A-0710-9644-BCF0-D87E68BF7206}"/>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324266"/>
            <a:ext cx="9822501" cy="584775"/>
          </a:xfrm>
          <a:prstGeom prst="rect">
            <a:avLst/>
          </a:prstGeom>
        </p:spPr>
        <p:txBody>
          <a:bodyPr wrap="square">
            <a:spAutoFit/>
          </a:bodyPr>
          <a:lstStyle/>
          <a:p>
            <a:pPr defTabSz="1219170"/>
            <a:r>
              <a:rPr lang="es-ES" altLang="en-US" sz="3200" b="1" dirty="0">
                <a:solidFill>
                  <a:schemeClr val="bg1"/>
                </a:solidFill>
                <a:cs typeface="Calibri" panose="020F0502020204030204" pitchFamily="34" charset="0"/>
              </a:rPr>
              <a:t>FORTIN DE PIEDRA - VACA MUERTA</a:t>
            </a:r>
          </a:p>
        </p:txBody>
      </p:sp>
      <p:grpSp>
        <p:nvGrpSpPr>
          <p:cNvPr id="40" name="Group 39">
            <a:extLst>
              <a:ext uri="{FF2B5EF4-FFF2-40B4-BE49-F238E27FC236}">
                <a16:creationId xmlns:a16="http://schemas.microsoft.com/office/drawing/2014/main" id="{73FB4D8E-2A63-BC43-A92E-41324BE2D64A}"/>
              </a:ext>
            </a:extLst>
          </p:cNvPr>
          <p:cNvGrpSpPr/>
          <p:nvPr/>
        </p:nvGrpSpPr>
        <p:grpSpPr>
          <a:xfrm>
            <a:off x="876027" y="8552442"/>
            <a:ext cx="3584954" cy="369252"/>
            <a:chOff x="12732028" y="8552442"/>
            <a:chExt cx="3584954" cy="369252"/>
          </a:xfrm>
        </p:grpSpPr>
        <p:pic>
          <p:nvPicPr>
            <p:cNvPr id="41" name="Picture 40">
              <a:hlinkClick r:id="" action="ppaction://noaction"/>
              <a:extLst>
                <a:ext uri="{FF2B5EF4-FFF2-40B4-BE49-F238E27FC236}">
                  <a16:creationId xmlns:a16="http://schemas.microsoft.com/office/drawing/2014/main" id="{C09188A6-E191-714C-A3BF-6AE459E02F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45" name="CuadroTexto 78">
              <a:hlinkClick r:id="" action="ppaction://noaction"/>
              <a:extLst>
                <a:ext uri="{FF2B5EF4-FFF2-40B4-BE49-F238E27FC236}">
                  <a16:creationId xmlns:a16="http://schemas.microsoft.com/office/drawing/2014/main" id="{FB389C02-3DD1-FF4E-BA46-BE9A58F6D19A}"/>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51" name="Group 50">
            <a:extLst>
              <a:ext uri="{FF2B5EF4-FFF2-40B4-BE49-F238E27FC236}">
                <a16:creationId xmlns:a16="http://schemas.microsoft.com/office/drawing/2014/main" id="{C6AE4F7C-C890-B14E-A6E8-D34EFF7FF306}"/>
              </a:ext>
            </a:extLst>
          </p:cNvPr>
          <p:cNvGrpSpPr/>
          <p:nvPr/>
        </p:nvGrpSpPr>
        <p:grpSpPr>
          <a:xfrm>
            <a:off x="12130264" y="8552442"/>
            <a:ext cx="3578382" cy="369332"/>
            <a:chOff x="12370992" y="8552442"/>
            <a:chExt cx="3578382" cy="369332"/>
          </a:xfrm>
        </p:grpSpPr>
        <p:pic>
          <p:nvPicPr>
            <p:cNvPr id="56" name="Picture 55">
              <a:hlinkClick r:id="" action="ppaction://noaction"/>
              <a:extLst>
                <a:ext uri="{FF2B5EF4-FFF2-40B4-BE49-F238E27FC236}">
                  <a16:creationId xmlns:a16="http://schemas.microsoft.com/office/drawing/2014/main" id="{52071C7F-63C8-F041-BCAB-5A16AACADE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57" name="CuadroTexto 78">
              <a:hlinkClick r:id="" action="ppaction://noaction"/>
              <a:extLst>
                <a:ext uri="{FF2B5EF4-FFF2-40B4-BE49-F238E27FC236}">
                  <a16:creationId xmlns:a16="http://schemas.microsoft.com/office/drawing/2014/main" id="{1AE6771F-9FD0-5645-809F-19014B70C86E}"/>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sp>
        <p:nvSpPr>
          <p:cNvPr id="59" name="CuadroTexto 78">
            <a:extLst>
              <a:ext uri="{FF2B5EF4-FFF2-40B4-BE49-F238E27FC236}">
                <a16:creationId xmlns:a16="http://schemas.microsoft.com/office/drawing/2014/main" id="{74F18C80-EA61-7E42-9C2F-E8705F046681}"/>
              </a:ext>
            </a:extLst>
          </p:cNvPr>
          <p:cNvSpPr txBox="1"/>
          <p:nvPr/>
        </p:nvSpPr>
        <p:spPr>
          <a:xfrm>
            <a:off x="485719" y="425668"/>
            <a:ext cx="12486002" cy="830997"/>
          </a:xfrm>
          <a:prstGeom prst="rect">
            <a:avLst/>
          </a:prstGeom>
          <a:noFill/>
        </p:spPr>
        <p:txBody>
          <a:bodyPr wrap="square" rtlCol="0">
            <a:spAutoFit/>
          </a:bodyPr>
          <a:lstStyle/>
          <a:p>
            <a:r>
              <a:rPr lang="es-ES_tradnl" sz="4800" b="1" dirty="0" err="1">
                <a:solidFill>
                  <a:schemeClr val="bg1"/>
                </a:solidFill>
                <a:latin typeface="Calibri" panose="020F0502020204030204" pitchFamily="34" charset="0"/>
                <a:ea typeface="Univers" charset="0"/>
                <a:cs typeface="Calibri" panose="020F0502020204030204" pitchFamily="34" charset="0"/>
              </a:rPr>
              <a:t>Projects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Oil</a:t>
            </a:r>
            <a:r>
              <a:rPr lang="es-ES_tradnl" sz="4000" dirty="0">
                <a:solidFill>
                  <a:schemeClr val="bg1"/>
                </a:solidFill>
                <a:latin typeface="Calibri" panose="020F0502020204030204" pitchFamily="34" charset="0"/>
                <a:ea typeface="Univers" charset="0"/>
                <a:cs typeface="Calibri" panose="020F0502020204030204" pitchFamily="34" charset="0"/>
              </a:rPr>
              <a:t> &amp; Gas</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pic>
        <p:nvPicPr>
          <p:cNvPr id="32" name="Picture 31">
            <a:extLst>
              <a:ext uri="{FF2B5EF4-FFF2-40B4-BE49-F238E27FC236}">
                <a16:creationId xmlns:a16="http://schemas.microsoft.com/office/drawing/2014/main" id="{75AAEBE3-A7D4-8244-8A63-E9C02305BB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3" name="Rectángulo 30">
            <a:extLst>
              <a:ext uri="{FF2B5EF4-FFF2-40B4-BE49-F238E27FC236}">
                <a16:creationId xmlns:a16="http://schemas.microsoft.com/office/drawing/2014/main" id="{1530AD25-D493-8A44-83C9-25A05A55A49E}"/>
              </a:ext>
            </a:extLst>
          </p:cNvPr>
          <p:cNvSpPr/>
          <p:nvPr/>
        </p:nvSpPr>
        <p:spPr>
          <a:xfrm>
            <a:off x="5740" y="1615963"/>
            <a:ext cx="16249885" cy="1026701"/>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4" name="TextBox 10">
            <a:extLst>
              <a:ext uri="{FF2B5EF4-FFF2-40B4-BE49-F238E27FC236}">
                <a16:creationId xmlns:a16="http://schemas.microsoft.com/office/drawing/2014/main" id="{431E1D16-C1C6-DC4D-9F6C-9C1517061361}"/>
              </a:ext>
            </a:extLst>
          </p:cNvPr>
          <p:cNvSpPr txBox="1">
            <a:spLocks noChangeArrowheads="1"/>
          </p:cNvSpPr>
          <p:nvPr/>
        </p:nvSpPr>
        <p:spPr bwMode="auto">
          <a:xfrm>
            <a:off x="10624898" y="1861722"/>
            <a:ext cx="2333610" cy="436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a:solidFill>
                  <a:schemeClr val="bg1"/>
                </a:solidFill>
                <a:latin typeface="+mn-lt"/>
                <a:cs typeface="Calibri" panose="020F0502020204030204" pitchFamily="34" charset="0"/>
              </a:rPr>
              <a:t>05 | </a:t>
            </a:r>
            <a:r>
              <a:rPr lang="en-us" sz="1400">
                <a:solidFill>
                  <a:schemeClr val="bg1"/>
                </a:solidFill>
                <a:latin typeface="+mn-lt"/>
                <a:cs typeface="Calibri Light" panose="020F0302020204030204" pitchFamily="34" charset="0"/>
              </a:rPr>
              <a:t>ALTAMIRA COMPRESSION STATION</a:t>
            </a:r>
          </a:p>
        </p:txBody>
      </p:sp>
      <p:sp>
        <p:nvSpPr>
          <p:cNvPr id="35" name="TextBox 8">
            <a:extLst>
              <a:ext uri="{FF2B5EF4-FFF2-40B4-BE49-F238E27FC236}">
                <a16:creationId xmlns:a16="http://schemas.microsoft.com/office/drawing/2014/main" id="{08D08878-A5E7-2E45-B00C-4E934C64D37B}"/>
              </a:ext>
            </a:extLst>
          </p:cNvPr>
          <p:cNvSpPr txBox="1">
            <a:spLocks noChangeArrowheads="1"/>
          </p:cNvSpPr>
          <p:nvPr/>
        </p:nvSpPr>
        <p:spPr bwMode="auto">
          <a:xfrm>
            <a:off x="5825543" y="1870934"/>
            <a:ext cx="2210602"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a:solidFill>
                  <a:schemeClr val="bg1"/>
                </a:solidFill>
                <a:cs typeface="Calibri" panose="020F0502020204030204" pitchFamily="34" charset="0"/>
              </a:rPr>
              <a:t>03 | DUNKIRK LNG REGASIFICATION TERMINAL</a:t>
            </a:r>
          </a:p>
        </p:txBody>
      </p:sp>
      <p:sp>
        <p:nvSpPr>
          <p:cNvPr id="37" name="TextBox 8">
            <a:extLst>
              <a:ext uri="{FF2B5EF4-FFF2-40B4-BE49-F238E27FC236}">
                <a16:creationId xmlns:a16="http://schemas.microsoft.com/office/drawing/2014/main" id="{74794E08-A366-3E4F-A227-F2EA9F8120D8}"/>
              </a:ext>
            </a:extLst>
          </p:cNvPr>
          <p:cNvSpPr txBox="1">
            <a:spLocks noChangeArrowheads="1"/>
          </p:cNvSpPr>
          <p:nvPr/>
        </p:nvSpPr>
        <p:spPr bwMode="auto">
          <a:xfrm>
            <a:off x="3299081" y="1870935"/>
            <a:ext cx="2210602" cy="588525"/>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b="1" dirty="0">
                <a:solidFill>
                  <a:schemeClr val="bg1"/>
                </a:solidFill>
                <a:latin typeface="+mj-lt"/>
                <a:cs typeface="Calibri" panose="020F0502020204030204" pitchFamily="34" charset="0"/>
              </a:rPr>
              <a:t>02 | </a:t>
            </a:r>
            <a:r>
              <a:rPr lang="en-us" sz="1400" dirty="0">
                <a:solidFill>
                  <a:schemeClr val="bg2"/>
                </a:solidFill>
                <a:latin typeface="+mj-lt"/>
                <a:cs typeface="Calibri" panose="020F0502020204030204" pitchFamily="34" charset="0"/>
              </a:rPr>
              <a:t>CAMISEA GAS PIPELINE</a:t>
            </a:r>
          </a:p>
        </p:txBody>
      </p:sp>
      <p:grpSp>
        <p:nvGrpSpPr>
          <p:cNvPr id="44" name="Group 43">
            <a:extLst>
              <a:ext uri="{FF2B5EF4-FFF2-40B4-BE49-F238E27FC236}">
                <a16:creationId xmlns:a16="http://schemas.microsoft.com/office/drawing/2014/main" id="{BCF0F97D-B93D-E94A-982A-BD80111AA857}"/>
              </a:ext>
            </a:extLst>
          </p:cNvPr>
          <p:cNvGrpSpPr/>
          <p:nvPr/>
        </p:nvGrpSpPr>
        <p:grpSpPr>
          <a:xfrm>
            <a:off x="734479" y="1615964"/>
            <a:ext cx="14788632" cy="676114"/>
            <a:chOff x="485719" y="1615963"/>
            <a:chExt cx="15379450" cy="767937"/>
          </a:xfrm>
        </p:grpSpPr>
        <p:grpSp>
          <p:nvGrpSpPr>
            <p:cNvPr id="58" name="Group 57">
              <a:extLst>
                <a:ext uri="{FF2B5EF4-FFF2-40B4-BE49-F238E27FC236}">
                  <a16:creationId xmlns:a16="http://schemas.microsoft.com/office/drawing/2014/main" id="{2505FBA9-1CF9-4548-BD98-707010BA1333}"/>
                </a:ext>
              </a:extLst>
            </p:cNvPr>
            <p:cNvGrpSpPr/>
            <p:nvPr/>
          </p:nvGrpSpPr>
          <p:grpSpPr>
            <a:xfrm>
              <a:off x="485719" y="1615963"/>
              <a:ext cx="12712450" cy="767937"/>
              <a:chOff x="726775" y="1615964"/>
              <a:chExt cx="18727333" cy="0"/>
            </a:xfrm>
          </p:grpSpPr>
          <p:cxnSp>
            <p:nvCxnSpPr>
              <p:cNvPr id="61" name="Straight Connector 60">
                <a:extLst>
                  <a:ext uri="{FF2B5EF4-FFF2-40B4-BE49-F238E27FC236}">
                    <a16:creationId xmlns:a16="http://schemas.microsoft.com/office/drawing/2014/main" id="{41E49EC5-50D5-8E4D-AC2F-9069449CBA4E}"/>
                  </a:ext>
                </a:extLst>
              </p:cNvPr>
              <p:cNvCxnSpPr>
                <a:cxnSpLocks/>
              </p:cNvCxnSpPr>
              <p:nvPr/>
            </p:nvCxnSpPr>
            <p:spPr>
              <a:xfrm>
                <a:off x="4595650" y="1615964"/>
                <a:ext cx="3566845"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B1744BB-764D-A947-8419-F93404BD0010}"/>
                  </a:ext>
                </a:extLst>
              </p:cNvPr>
              <p:cNvCxnSpPr>
                <a:cxnSpLocks/>
              </p:cNvCxnSpPr>
              <p:nvPr/>
            </p:nvCxnSpPr>
            <p:spPr>
              <a:xfrm>
                <a:off x="726775" y="1615964"/>
                <a:ext cx="359964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C173B07-A4BE-484A-840D-AD538101FEA5}"/>
                  </a:ext>
                </a:extLst>
              </p:cNvPr>
              <p:cNvCxnSpPr>
                <a:cxnSpLocks/>
              </p:cNvCxnSpPr>
              <p:nvPr/>
            </p:nvCxnSpPr>
            <p:spPr>
              <a:xfrm>
                <a:off x="8431722" y="1615964"/>
                <a:ext cx="332589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5DE09AF-B2F4-0E4C-8BAA-51019CE29D22}"/>
                  </a:ext>
                </a:extLst>
              </p:cNvPr>
              <p:cNvCxnSpPr>
                <a:cxnSpLocks/>
              </p:cNvCxnSpPr>
              <p:nvPr/>
            </p:nvCxnSpPr>
            <p:spPr>
              <a:xfrm>
                <a:off x="12026847" y="1615964"/>
                <a:ext cx="3582093"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3C9A181-8FD3-6C4E-B7B3-54901D3F9935}"/>
                  </a:ext>
                </a:extLst>
              </p:cNvPr>
              <p:cNvCxnSpPr>
                <a:cxnSpLocks/>
              </p:cNvCxnSpPr>
              <p:nvPr/>
            </p:nvCxnSpPr>
            <p:spPr>
              <a:xfrm>
                <a:off x="15872015" y="1615964"/>
                <a:ext cx="358209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23E28786-D7E2-CD45-9827-5A4616A20879}"/>
                </a:ext>
              </a:extLst>
            </p:cNvPr>
            <p:cNvCxnSpPr>
              <a:cxnSpLocks/>
            </p:cNvCxnSpPr>
            <p:nvPr/>
          </p:nvCxnSpPr>
          <p:spPr>
            <a:xfrm>
              <a:off x="13433580" y="1615963"/>
              <a:ext cx="243158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6" name="TextBox 65">
            <a:extLst>
              <a:ext uri="{FF2B5EF4-FFF2-40B4-BE49-F238E27FC236}">
                <a16:creationId xmlns:a16="http://schemas.microsoft.com/office/drawing/2014/main" id="{6D2BBF0D-7085-6E4D-B32B-DC4261793114}"/>
              </a:ext>
            </a:extLst>
          </p:cNvPr>
          <p:cNvSpPr txBox="1">
            <a:spLocks noChangeArrowheads="1"/>
          </p:cNvSpPr>
          <p:nvPr/>
        </p:nvSpPr>
        <p:spPr bwMode="auto">
          <a:xfrm>
            <a:off x="8106906" y="1866250"/>
            <a:ext cx="2210603" cy="627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b="1" dirty="0">
                <a:solidFill>
                  <a:schemeClr val="accent2"/>
                </a:solidFill>
                <a:latin typeface="+mn-lt"/>
                <a:cs typeface="Calibri" panose="020F0502020204030204" pitchFamily="34" charset="0"/>
              </a:rPr>
              <a:t>04 | FORTIN DE PIEDRA - VACA MUERTA</a:t>
            </a:r>
          </a:p>
        </p:txBody>
      </p:sp>
      <p:sp>
        <p:nvSpPr>
          <p:cNvPr id="67" name="TextBox 10">
            <a:extLst>
              <a:ext uri="{FF2B5EF4-FFF2-40B4-BE49-F238E27FC236}">
                <a16:creationId xmlns:a16="http://schemas.microsoft.com/office/drawing/2014/main" id="{FB06C13B-AC7E-D045-A025-AD2750FBF932}"/>
              </a:ext>
            </a:extLst>
          </p:cNvPr>
          <p:cNvSpPr txBox="1">
            <a:spLocks noChangeArrowheads="1"/>
          </p:cNvSpPr>
          <p:nvPr/>
        </p:nvSpPr>
        <p:spPr bwMode="auto">
          <a:xfrm>
            <a:off x="13269418" y="1872753"/>
            <a:ext cx="233361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dirty="0">
                <a:solidFill>
                  <a:schemeClr val="bg1"/>
                </a:solidFill>
                <a:latin typeface="+mn-lt"/>
                <a:cs typeface="Calibri" panose="020F0502020204030204" pitchFamily="34" charset="0"/>
              </a:rPr>
              <a:t>06 | </a:t>
            </a:r>
            <a:r>
              <a:rPr lang="en-us" sz="1400" dirty="0">
                <a:solidFill>
                  <a:schemeClr val="bg1"/>
                </a:solidFill>
                <a:latin typeface="+mn-lt"/>
                <a:cs typeface="Calibri Light" panose="020F0302020204030204" pitchFamily="34" charset="0"/>
              </a:rPr>
              <a:t>AUCA - SHUSHUFINDI</a:t>
            </a:r>
          </a:p>
        </p:txBody>
      </p:sp>
      <p:sp>
        <p:nvSpPr>
          <p:cNvPr id="36" name="TextBox 8">
            <a:extLst>
              <a:ext uri="{FF2B5EF4-FFF2-40B4-BE49-F238E27FC236}">
                <a16:creationId xmlns:a16="http://schemas.microsoft.com/office/drawing/2014/main" id="{78D6A018-A983-7C47-8A00-A66E40BD1F25}"/>
              </a:ext>
            </a:extLst>
          </p:cNvPr>
          <p:cNvSpPr txBox="1">
            <a:spLocks noChangeArrowheads="1"/>
          </p:cNvSpPr>
          <p:nvPr/>
        </p:nvSpPr>
        <p:spPr bwMode="auto">
          <a:xfrm>
            <a:off x="753777" y="1870934"/>
            <a:ext cx="2349635"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dirty="0">
                <a:solidFill>
                  <a:schemeClr val="bg1"/>
                </a:solidFill>
                <a:latin typeface="+mn-lt"/>
                <a:cs typeface="Calibri" panose="020F0502020204030204" pitchFamily="34" charset="0"/>
              </a:rPr>
              <a:t>01 | </a:t>
            </a:r>
            <a:r>
              <a:rPr lang="en-us" sz="1400" dirty="0">
                <a:solidFill>
                  <a:schemeClr val="bg1"/>
                </a:solidFill>
              </a:rPr>
              <a:t>OFFSHORE</a:t>
            </a:r>
            <a:r>
              <a:rPr lang="en-us" sz="1400" dirty="0">
                <a:solidFill>
                  <a:schemeClr val="bg1"/>
                </a:solidFill>
                <a:latin typeface="+mn-lt"/>
                <a:cs typeface="Calibri Light" panose="020F0302020204030204" pitchFamily="34" charset="0"/>
              </a:rPr>
              <a:t> PLATFORM P-76</a:t>
            </a:r>
          </a:p>
        </p:txBody>
      </p:sp>
      <p:sp>
        <p:nvSpPr>
          <p:cNvPr id="38" name="Rectangle 37">
            <a:extLst>
              <a:ext uri="{FF2B5EF4-FFF2-40B4-BE49-F238E27FC236}">
                <a16:creationId xmlns:a16="http://schemas.microsoft.com/office/drawing/2014/main" id="{2862A2B9-8DAF-7149-AF4C-B0634148EEAC}"/>
              </a:ext>
            </a:extLst>
          </p:cNvPr>
          <p:cNvSpPr/>
          <p:nvPr/>
        </p:nvSpPr>
        <p:spPr>
          <a:xfrm>
            <a:off x="739752" y="7020363"/>
            <a:ext cx="1654397" cy="646331"/>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n-US" altLang="en-US" sz="1800" dirty="0" err="1">
                <a:solidFill>
                  <a:schemeClr val="bg1"/>
                </a:solidFill>
                <a:latin typeface="Calibri Light" panose="020F0302020204030204" pitchFamily="34" charset="0"/>
                <a:cs typeface="Calibri Light" panose="020F0302020204030204" pitchFamily="34" charset="0"/>
              </a:rPr>
              <a:t>Tecpetrol</a:t>
            </a:r>
            <a:endParaRPr lang="en-US" altLang="en-US" sz="1800" dirty="0">
              <a:solidFill>
                <a:schemeClr val="bg1"/>
              </a:solidFill>
              <a:latin typeface="Calibri Light" panose="020F0302020204030204" pitchFamily="34" charset="0"/>
              <a:cs typeface="Calibri Light" panose="020F0302020204030204" pitchFamily="34" charset="0"/>
            </a:endParaRPr>
          </a:p>
        </p:txBody>
      </p:sp>
      <p:sp>
        <p:nvSpPr>
          <p:cNvPr id="39" name="Rectangle 38">
            <a:extLst>
              <a:ext uri="{FF2B5EF4-FFF2-40B4-BE49-F238E27FC236}">
                <a16:creationId xmlns:a16="http://schemas.microsoft.com/office/drawing/2014/main" id="{3922A6EB-DB79-2E4B-81D3-B24BF3D9C144}"/>
              </a:ext>
            </a:extLst>
          </p:cNvPr>
          <p:cNvSpPr/>
          <p:nvPr/>
        </p:nvSpPr>
        <p:spPr>
          <a:xfrm>
            <a:off x="4557463" y="7020363"/>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42" name="Rectangle 41">
            <a:extLst>
              <a:ext uri="{FF2B5EF4-FFF2-40B4-BE49-F238E27FC236}">
                <a16:creationId xmlns:a16="http://schemas.microsoft.com/office/drawing/2014/main" id="{B86F7F35-8A66-AE4F-AA98-B0BE64CAC020}"/>
              </a:ext>
            </a:extLst>
          </p:cNvPr>
          <p:cNvSpPr/>
          <p:nvPr/>
        </p:nvSpPr>
        <p:spPr>
          <a:xfrm>
            <a:off x="8410022" y="7027595"/>
            <a:ext cx="7107814" cy="1200329"/>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Light" panose="020F0302020204030204" pitchFamily="34" charset="0"/>
                <a:cs typeface="Calibri Light" panose="020F0302020204030204" pitchFamily="34" charset="0"/>
              </a:rPr>
              <a:t>Design and construction of facilities to drill, treat and transport the gas produced. These works enable the processing of 17.5 MM m</a:t>
            </a:r>
            <a:r>
              <a:rPr lang="en-US" altLang="en-US" sz="1800" baseline="30000" dirty="0">
                <a:solidFill>
                  <a:schemeClr val="bg1"/>
                </a:solidFill>
                <a:latin typeface="Calibri Light" panose="020F0302020204030204" pitchFamily="34" charset="0"/>
                <a:cs typeface="Calibri Light" panose="020F0302020204030204" pitchFamily="34" charset="0"/>
              </a:rPr>
              <a:t>3</a:t>
            </a:r>
            <a:r>
              <a:rPr lang="en-US" altLang="en-US" sz="1800" dirty="0">
                <a:solidFill>
                  <a:schemeClr val="bg1"/>
                </a:solidFill>
                <a:latin typeface="Calibri Light" panose="020F0302020204030204" pitchFamily="34" charset="0"/>
                <a:cs typeface="Calibri Light" panose="020F0302020204030204" pitchFamily="34" charset="0"/>
              </a:rPr>
              <a:t>/day.</a:t>
            </a:r>
            <a:endParaRPr lang="es-ES" altLang="en-US" sz="1800" dirty="0">
              <a:solidFill>
                <a:schemeClr val="bg1"/>
              </a:solidFill>
              <a:latin typeface="Calibri Light" panose="020F0302020204030204" pitchFamily="34" charset="0"/>
              <a:cs typeface="Calibri Light" panose="020F0302020204030204" pitchFamily="34" charset="0"/>
            </a:endParaRPr>
          </a:p>
          <a:p>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BDCA158C-80C3-5945-A2E5-2DBF4C022217}"/>
              </a:ext>
            </a:extLst>
          </p:cNvPr>
          <p:cNvSpPr/>
          <p:nvPr/>
        </p:nvSpPr>
        <p:spPr>
          <a:xfrm>
            <a:off x="2806584" y="7020363"/>
            <a:ext cx="165439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Argentina</a:t>
            </a:r>
          </a:p>
        </p:txBody>
      </p:sp>
      <p:sp>
        <p:nvSpPr>
          <p:cNvPr id="46" name="Rectangle 45">
            <a:extLst>
              <a:ext uri="{FF2B5EF4-FFF2-40B4-BE49-F238E27FC236}">
                <a16:creationId xmlns:a16="http://schemas.microsoft.com/office/drawing/2014/main" id="{F7ED6491-59D0-EC4B-B872-9D8D36719EBC}"/>
              </a:ext>
            </a:extLst>
          </p:cNvPr>
          <p:cNvSpPr/>
          <p:nvPr/>
        </p:nvSpPr>
        <p:spPr>
          <a:xfrm>
            <a:off x="6224388" y="7021041"/>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2020</a:t>
            </a:r>
          </a:p>
        </p:txBody>
      </p:sp>
      <p:sp>
        <p:nvSpPr>
          <p:cNvPr id="3" name="Botón de acción: Volver 2">
            <a:hlinkClick r:id="rId6" action="ppaction://hlinksldjump" highlightClick="1"/>
            <a:extLst>
              <a:ext uri="{FF2B5EF4-FFF2-40B4-BE49-F238E27FC236}">
                <a16:creationId xmlns:a16="http://schemas.microsoft.com/office/drawing/2014/main" id="{93A52A4C-1FA4-E041-930E-BED4B8096457}"/>
              </a:ext>
            </a:extLst>
          </p:cNvPr>
          <p:cNvSpPr/>
          <p:nvPr/>
        </p:nvSpPr>
        <p:spPr>
          <a:xfrm>
            <a:off x="485719" y="8433836"/>
            <a:ext cx="3681835" cy="735564"/>
          </a:xfrm>
          <a:prstGeom prst="actionButtonRetur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Botón de acción: Hacia delante o Siguiente 4">
            <a:hlinkClick r:id="" action="ppaction://hlinkshowjump?jump=nextslide" highlightClick="1"/>
            <a:extLst>
              <a:ext uri="{FF2B5EF4-FFF2-40B4-BE49-F238E27FC236}">
                <a16:creationId xmlns:a16="http://schemas.microsoft.com/office/drawing/2014/main" id="{D12BCEE2-4693-674E-B465-4AA5FEDB78E7}"/>
              </a:ext>
            </a:extLst>
          </p:cNvPr>
          <p:cNvSpPr/>
          <p:nvPr/>
        </p:nvSpPr>
        <p:spPr>
          <a:xfrm>
            <a:off x="11887200" y="8433836"/>
            <a:ext cx="4220308" cy="698713"/>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673690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399E86-6595-CF49-99D5-3B7FFBABE436}"/>
              </a:ext>
            </a:extLst>
          </p:cNvPr>
          <p:cNvPicPr>
            <a:picLocks noChangeAspect="1"/>
          </p:cNvPicPr>
          <p:nvPr/>
        </p:nvPicPr>
        <p:blipFill>
          <a:blip r:embed="rId3"/>
          <a:stretch>
            <a:fillRect/>
          </a:stretch>
        </p:blipFill>
        <p:spPr>
          <a:xfrm>
            <a:off x="-1" y="1184796"/>
            <a:ext cx="16257589" cy="7959203"/>
          </a:xfrm>
          <a:prstGeom prst="rect">
            <a:avLst/>
          </a:prstGeom>
        </p:spPr>
      </p:pic>
      <p:sp>
        <p:nvSpPr>
          <p:cNvPr id="48" name="Rectángulo 30">
            <a:extLst>
              <a:ext uri="{FF2B5EF4-FFF2-40B4-BE49-F238E27FC236}">
                <a16:creationId xmlns:a16="http://schemas.microsoft.com/office/drawing/2014/main" id="{BC8CF6CB-F13B-7142-B554-0EFDDB61AA70}"/>
              </a:ext>
            </a:extLst>
          </p:cNvPr>
          <p:cNvSpPr/>
          <p:nvPr/>
        </p:nvSpPr>
        <p:spPr>
          <a:xfrm>
            <a:off x="-31533" y="6111874"/>
            <a:ext cx="16289121"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3" name="Rectángulo 30">
            <a:extLst>
              <a:ext uri="{FF2B5EF4-FFF2-40B4-BE49-F238E27FC236}">
                <a16:creationId xmlns:a16="http://schemas.microsoft.com/office/drawing/2014/main" id="{21A800EE-C962-2046-A185-E7EBEAB4F55F}"/>
              </a:ext>
            </a:extLst>
          </p:cNvPr>
          <p:cNvSpPr/>
          <p:nvPr/>
        </p:nvSpPr>
        <p:spPr>
          <a:xfrm>
            <a:off x="0" y="8418070"/>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311080"/>
            <a:ext cx="6311679" cy="584775"/>
          </a:xfrm>
          <a:prstGeom prst="rect">
            <a:avLst/>
          </a:prstGeom>
        </p:spPr>
        <p:txBody>
          <a:bodyPr wrap="square">
            <a:spAutoFit/>
          </a:bodyPr>
          <a:lstStyle/>
          <a:p>
            <a:pPr defTabSz="1219170"/>
            <a:r>
              <a:rPr lang="en-US" altLang="en-US" sz="3200" b="1" dirty="0">
                <a:solidFill>
                  <a:schemeClr val="bg2"/>
                </a:solidFill>
                <a:cs typeface="Calibri" panose="020F0502020204030204" pitchFamily="34" charset="0"/>
              </a:rPr>
              <a:t>ALTAMIRA COMPRESSION STATION </a:t>
            </a:r>
          </a:p>
        </p:txBody>
      </p:sp>
      <p:grpSp>
        <p:nvGrpSpPr>
          <p:cNvPr id="32" name="Group 31">
            <a:extLst>
              <a:ext uri="{FF2B5EF4-FFF2-40B4-BE49-F238E27FC236}">
                <a16:creationId xmlns:a16="http://schemas.microsoft.com/office/drawing/2014/main" id="{B410D16E-B657-864E-B8E5-21E619B5CCEE}"/>
              </a:ext>
            </a:extLst>
          </p:cNvPr>
          <p:cNvGrpSpPr/>
          <p:nvPr/>
        </p:nvGrpSpPr>
        <p:grpSpPr>
          <a:xfrm>
            <a:off x="876027" y="8552442"/>
            <a:ext cx="3584954" cy="369252"/>
            <a:chOff x="12732028" y="8552442"/>
            <a:chExt cx="3584954" cy="369252"/>
          </a:xfrm>
        </p:grpSpPr>
        <p:pic>
          <p:nvPicPr>
            <p:cNvPr id="34" name="Picture 33">
              <a:hlinkClick r:id="" action="ppaction://noaction"/>
              <a:extLst>
                <a:ext uri="{FF2B5EF4-FFF2-40B4-BE49-F238E27FC236}">
                  <a16:creationId xmlns:a16="http://schemas.microsoft.com/office/drawing/2014/main" id="{9FD9BD51-6508-A64F-AA11-19FDD6E3DE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37" name="CuadroTexto 78">
              <a:hlinkClick r:id="" action="ppaction://noaction"/>
              <a:extLst>
                <a:ext uri="{FF2B5EF4-FFF2-40B4-BE49-F238E27FC236}">
                  <a16:creationId xmlns:a16="http://schemas.microsoft.com/office/drawing/2014/main" id="{472706A7-3810-3440-B7EC-7EDA31E28FC1}"/>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39" name="Group 38">
            <a:extLst>
              <a:ext uri="{FF2B5EF4-FFF2-40B4-BE49-F238E27FC236}">
                <a16:creationId xmlns:a16="http://schemas.microsoft.com/office/drawing/2014/main" id="{D9682C0A-8EBF-6F4A-88C2-7E748BF493D2}"/>
              </a:ext>
            </a:extLst>
          </p:cNvPr>
          <p:cNvGrpSpPr/>
          <p:nvPr/>
        </p:nvGrpSpPr>
        <p:grpSpPr>
          <a:xfrm>
            <a:off x="12130264" y="8552442"/>
            <a:ext cx="3578382" cy="369332"/>
            <a:chOff x="12370992" y="8552442"/>
            <a:chExt cx="3578382" cy="369332"/>
          </a:xfrm>
        </p:grpSpPr>
        <p:pic>
          <p:nvPicPr>
            <p:cNvPr id="43" name="Picture 42">
              <a:hlinkClick r:id="" action="ppaction://noaction"/>
              <a:extLst>
                <a:ext uri="{FF2B5EF4-FFF2-40B4-BE49-F238E27FC236}">
                  <a16:creationId xmlns:a16="http://schemas.microsoft.com/office/drawing/2014/main" id="{88CE1108-614A-F040-BB9D-27974D90FA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54" name="CuadroTexto 78">
              <a:hlinkClick r:id="" action="ppaction://noaction"/>
              <a:extLst>
                <a:ext uri="{FF2B5EF4-FFF2-40B4-BE49-F238E27FC236}">
                  <a16:creationId xmlns:a16="http://schemas.microsoft.com/office/drawing/2014/main" id="{D822E40C-B792-8D45-8215-00FFF405344B}"/>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sp>
        <p:nvSpPr>
          <p:cNvPr id="60" name="CuadroTexto 78">
            <a:extLst>
              <a:ext uri="{FF2B5EF4-FFF2-40B4-BE49-F238E27FC236}">
                <a16:creationId xmlns:a16="http://schemas.microsoft.com/office/drawing/2014/main" id="{DC4397FB-6C13-5E45-BE42-E6CAC7FDB7F2}"/>
              </a:ext>
            </a:extLst>
          </p:cNvPr>
          <p:cNvSpPr txBox="1"/>
          <p:nvPr/>
        </p:nvSpPr>
        <p:spPr>
          <a:xfrm>
            <a:off x="485719" y="425668"/>
            <a:ext cx="12486002" cy="830997"/>
          </a:xfrm>
          <a:prstGeom prst="rect">
            <a:avLst/>
          </a:prstGeom>
          <a:noFill/>
        </p:spPr>
        <p:txBody>
          <a:bodyPr wrap="square" rtlCol="0">
            <a:spAutoFit/>
          </a:bodyPr>
          <a:lstStyle/>
          <a:p>
            <a:r>
              <a:rPr lang="es-ES_tradnl" sz="4800" b="1" dirty="0" err="1">
                <a:solidFill>
                  <a:schemeClr val="bg1"/>
                </a:solidFill>
                <a:latin typeface="Calibri" panose="020F0502020204030204" pitchFamily="34" charset="0"/>
                <a:ea typeface="Univers" charset="0"/>
                <a:cs typeface="Calibri" panose="020F0502020204030204" pitchFamily="34" charset="0"/>
              </a:rPr>
              <a:t>Projects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Oil</a:t>
            </a:r>
            <a:r>
              <a:rPr lang="es-ES_tradnl" sz="4000" dirty="0">
                <a:solidFill>
                  <a:schemeClr val="bg1"/>
                </a:solidFill>
                <a:latin typeface="Calibri" panose="020F0502020204030204" pitchFamily="34" charset="0"/>
                <a:ea typeface="Univers" charset="0"/>
                <a:cs typeface="Calibri" panose="020F0502020204030204" pitchFamily="34" charset="0"/>
              </a:rPr>
              <a:t> &amp; Gas</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pic>
        <p:nvPicPr>
          <p:cNvPr id="33" name="Picture 32">
            <a:extLst>
              <a:ext uri="{FF2B5EF4-FFF2-40B4-BE49-F238E27FC236}">
                <a16:creationId xmlns:a16="http://schemas.microsoft.com/office/drawing/2014/main" id="{592A6F8D-CCD1-4147-B682-19E490A6F3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6" name="Rectángulo 30">
            <a:extLst>
              <a:ext uri="{FF2B5EF4-FFF2-40B4-BE49-F238E27FC236}">
                <a16:creationId xmlns:a16="http://schemas.microsoft.com/office/drawing/2014/main" id="{3019B358-33BD-9C4F-8D36-1335A648D318}"/>
              </a:ext>
            </a:extLst>
          </p:cNvPr>
          <p:cNvSpPr/>
          <p:nvPr/>
        </p:nvSpPr>
        <p:spPr>
          <a:xfrm>
            <a:off x="0" y="1615963"/>
            <a:ext cx="16239859" cy="1026701"/>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2" name="TextBox 10">
            <a:extLst>
              <a:ext uri="{FF2B5EF4-FFF2-40B4-BE49-F238E27FC236}">
                <a16:creationId xmlns:a16="http://schemas.microsoft.com/office/drawing/2014/main" id="{59A361C6-68E5-B54A-A72C-7E9E977B66CA}"/>
              </a:ext>
            </a:extLst>
          </p:cNvPr>
          <p:cNvSpPr txBox="1">
            <a:spLocks noChangeArrowheads="1"/>
          </p:cNvSpPr>
          <p:nvPr/>
        </p:nvSpPr>
        <p:spPr bwMode="auto">
          <a:xfrm>
            <a:off x="10624898" y="1861722"/>
            <a:ext cx="2333610" cy="436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b="1" dirty="0">
                <a:solidFill>
                  <a:schemeClr val="accent2"/>
                </a:solidFill>
                <a:latin typeface="+mn-lt"/>
                <a:cs typeface="Calibri" panose="020F0502020204030204" pitchFamily="34" charset="0"/>
              </a:rPr>
              <a:t>05 | </a:t>
            </a:r>
            <a:r>
              <a:rPr lang="en-us" sz="1400" b="1" dirty="0">
                <a:solidFill>
                  <a:schemeClr val="accent2"/>
                </a:solidFill>
                <a:latin typeface="+mn-lt"/>
                <a:cs typeface="Calibri Light" panose="020F0302020204030204" pitchFamily="34" charset="0"/>
              </a:rPr>
              <a:t>ALTAMIRA COMPRESSION STATION</a:t>
            </a:r>
          </a:p>
        </p:txBody>
      </p:sp>
      <p:sp>
        <p:nvSpPr>
          <p:cNvPr id="46" name="TextBox 8">
            <a:extLst>
              <a:ext uri="{FF2B5EF4-FFF2-40B4-BE49-F238E27FC236}">
                <a16:creationId xmlns:a16="http://schemas.microsoft.com/office/drawing/2014/main" id="{8DB8355F-189C-834F-90B4-49B2ED056437}"/>
              </a:ext>
            </a:extLst>
          </p:cNvPr>
          <p:cNvSpPr txBox="1">
            <a:spLocks noChangeArrowheads="1"/>
          </p:cNvSpPr>
          <p:nvPr/>
        </p:nvSpPr>
        <p:spPr bwMode="auto">
          <a:xfrm>
            <a:off x="5825543" y="1870934"/>
            <a:ext cx="2210602"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a:solidFill>
                  <a:schemeClr val="bg1"/>
                </a:solidFill>
                <a:cs typeface="Calibri" panose="020F0502020204030204" pitchFamily="34" charset="0"/>
              </a:rPr>
              <a:t>03 | DUNKIRK LNG REGASIFICATION TERMINAL</a:t>
            </a:r>
          </a:p>
        </p:txBody>
      </p:sp>
      <p:sp>
        <p:nvSpPr>
          <p:cNvPr id="47" name="TextBox 8">
            <a:extLst>
              <a:ext uri="{FF2B5EF4-FFF2-40B4-BE49-F238E27FC236}">
                <a16:creationId xmlns:a16="http://schemas.microsoft.com/office/drawing/2014/main" id="{E9F59472-67FC-0643-AB15-FB24298FA4E3}"/>
              </a:ext>
            </a:extLst>
          </p:cNvPr>
          <p:cNvSpPr txBox="1">
            <a:spLocks noChangeArrowheads="1"/>
          </p:cNvSpPr>
          <p:nvPr/>
        </p:nvSpPr>
        <p:spPr bwMode="auto">
          <a:xfrm>
            <a:off x="3299081" y="1870935"/>
            <a:ext cx="2210602" cy="588525"/>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b="1" dirty="0">
                <a:solidFill>
                  <a:schemeClr val="bg1"/>
                </a:solidFill>
                <a:latin typeface="+mj-lt"/>
                <a:cs typeface="Calibri" panose="020F0502020204030204" pitchFamily="34" charset="0"/>
              </a:rPr>
              <a:t>02 | </a:t>
            </a:r>
            <a:r>
              <a:rPr lang="en-us" sz="1400" dirty="0">
                <a:solidFill>
                  <a:schemeClr val="bg2"/>
                </a:solidFill>
                <a:latin typeface="+mj-lt"/>
                <a:cs typeface="Calibri" panose="020F0502020204030204" pitchFamily="34" charset="0"/>
              </a:rPr>
              <a:t>CAMISEA GAS PIPELINE</a:t>
            </a:r>
          </a:p>
        </p:txBody>
      </p:sp>
      <p:grpSp>
        <p:nvGrpSpPr>
          <p:cNvPr id="49" name="Group 48">
            <a:extLst>
              <a:ext uri="{FF2B5EF4-FFF2-40B4-BE49-F238E27FC236}">
                <a16:creationId xmlns:a16="http://schemas.microsoft.com/office/drawing/2014/main" id="{9D467D54-6346-ED4A-AC5D-D498E585BD28}"/>
              </a:ext>
            </a:extLst>
          </p:cNvPr>
          <p:cNvGrpSpPr/>
          <p:nvPr/>
        </p:nvGrpSpPr>
        <p:grpSpPr>
          <a:xfrm>
            <a:off x="734479" y="1615964"/>
            <a:ext cx="14788632" cy="676114"/>
            <a:chOff x="485719" y="1615963"/>
            <a:chExt cx="15379450" cy="767937"/>
          </a:xfrm>
        </p:grpSpPr>
        <p:grpSp>
          <p:nvGrpSpPr>
            <p:cNvPr id="55" name="Group 54">
              <a:extLst>
                <a:ext uri="{FF2B5EF4-FFF2-40B4-BE49-F238E27FC236}">
                  <a16:creationId xmlns:a16="http://schemas.microsoft.com/office/drawing/2014/main" id="{6DD8C490-7659-7646-9A00-69E21BBEAD78}"/>
                </a:ext>
              </a:extLst>
            </p:cNvPr>
            <p:cNvGrpSpPr/>
            <p:nvPr/>
          </p:nvGrpSpPr>
          <p:grpSpPr>
            <a:xfrm>
              <a:off x="485719" y="1615963"/>
              <a:ext cx="12712450" cy="767937"/>
              <a:chOff x="726775" y="1615964"/>
              <a:chExt cx="18727333" cy="0"/>
            </a:xfrm>
          </p:grpSpPr>
          <p:cxnSp>
            <p:nvCxnSpPr>
              <p:cNvPr id="62" name="Straight Connector 61">
                <a:extLst>
                  <a:ext uri="{FF2B5EF4-FFF2-40B4-BE49-F238E27FC236}">
                    <a16:creationId xmlns:a16="http://schemas.microsoft.com/office/drawing/2014/main" id="{36398C8B-F67B-354C-84F7-7AA5C8CA819F}"/>
                  </a:ext>
                </a:extLst>
              </p:cNvPr>
              <p:cNvCxnSpPr>
                <a:cxnSpLocks/>
              </p:cNvCxnSpPr>
              <p:nvPr/>
            </p:nvCxnSpPr>
            <p:spPr>
              <a:xfrm>
                <a:off x="4595650" y="1615964"/>
                <a:ext cx="3566845"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940F60C-9FB5-9647-8B0A-B01179DC7205}"/>
                  </a:ext>
                </a:extLst>
              </p:cNvPr>
              <p:cNvCxnSpPr>
                <a:cxnSpLocks/>
              </p:cNvCxnSpPr>
              <p:nvPr/>
            </p:nvCxnSpPr>
            <p:spPr>
              <a:xfrm>
                <a:off x="726775" y="1615964"/>
                <a:ext cx="359964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16445C6-CEFF-164F-9326-5D1197C0E1B2}"/>
                  </a:ext>
                </a:extLst>
              </p:cNvPr>
              <p:cNvCxnSpPr>
                <a:cxnSpLocks/>
              </p:cNvCxnSpPr>
              <p:nvPr/>
            </p:nvCxnSpPr>
            <p:spPr>
              <a:xfrm>
                <a:off x="8431722" y="1615964"/>
                <a:ext cx="332589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649C282-FD4F-8B49-929B-3876E940E2D5}"/>
                  </a:ext>
                </a:extLst>
              </p:cNvPr>
              <p:cNvCxnSpPr>
                <a:cxnSpLocks/>
              </p:cNvCxnSpPr>
              <p:nvPr/>
            </p:nvCxnSpPr>
            <p:spPr>
              <a:xfrm>
                <a:off x="12026847" y="1615964"/>
                <a:ext cx="358209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C1870D0-4440-EE4F-9EE1-8FBEB1A9A532}"/>
                  </a:ext>
                </a:extLst>
              </p:cNvPr>
              <p:cNvCxnSpPr>
                <a:cxnSpLocks/>
              </p:cNvCxnSpPr>
              <p:nvPr/>
            </p:nvCxnSpPr>
            <p:spPr>
              <a:xfrm>
                <a:off x="15872015" y="1615964"/>
                <a:ext cx="3582093"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61" name="Straight Connector 60">
              <a:extLst>
                <a:ext uri="{FF2B5EF4-FFF2-40B4-BE49-F238E27FC236}">
                  <a16:creationId xmlns:a16="http://schemas.microsoft.com/office/drawing/2014/main" id="{3AD52A94-D133-9542-BCDB-0B666099BA93}"/>
                </a:ext>
              </a:extLst>
            </p:cNvPr>
            <p:cNvCxnSpPr>
              <a:cxnSpLocks/>
            </p:cNvCxnSpPr>
            <p:nvPr/>
          </p:nvCxnSpPr>
          <p:spPr>
            <a:xfrm>
              <a:off x="13433580" y="1615963"/>
              <a:ext cx="243158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7" name="TextBox 66">
            <a:extLst>
              <a:ext uri="{FF2B5EF4-FFF2-40B4-BE49-F238E27FC236}">
                <a16:creationId xmlns:a16="http://schemas.microsoft.com/office/drawing/2014/main" id="{43372E7B-6F41-FB40-BADC-E633DE71F75B}"/>
              </a:ext>
            </a:extLst>
          </p:cNvPr>
          <p:cNvSpPr txBox="1">
            <a:spLocks noChangeArrowheads="1"/>
          </p:cNvSpPr>
          <p:nvPr/>
        </p:nvSpPr>
        <p:spPr bwMode="auto">
          <a:xfrm>
            <a:off x="8106906" y="1866250"/>
            <a:ext cx="2210603" cy="627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a:solidFill>
                  <a:schemeClr val="bg1"/>
                </a:solidFill>
                <a:latin typeface="+mn-lt"/>
                <a:cs typeface="Calibri" panose="020F0502020204030204" pitchFamily="34" charset="0"/>
              </a:rPr>
              <a:t>04 | FORTIN DE PIEDRA - VACA MUERTA</a:t>
            </a:r>
          </a:p>
        </p:txBody>
      </p:sp>
      <p:sp>
        <p:nvSpPr>
          <p:cNvPr id="68" name="TextBox 10">
            <a:extLst>
              <a:ext uri="{FF2B5EF4-FFF2-40B4-BE49-F238E27FC236}">
                <a16:creationId xmlns:a16="http://schemas.microsoft.com/office/drawing/2014/main" id="{FD715D60-407B-8D47-8522-134B99EF8E4D}"/>
              </a:ext>
            </a:extLst>
          </p:cNvPr>
          <p:cNvSpPr txBox="1">
            <a:spLocks noChangeArrowheads="1"/>
          </p:cNvSpPr>
          <p:nvPr/>
        </p:nvSpPr>
        <p:spPr bwMode="auto">
          <a:xfrm>
            <a:off x="13269418" y="1872753"/>
            <a:ext cx="233361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dirty="0">
                <a:solidFill>
                  <a:schemeClr val="bg1"/>
                </a:solidFill>
                <a:latin typeface="+mn-lt"/>
                <a:cs typeface="Calibri" panose="020F0502020204030204" pitchFamily="34" charset="0"/>
              </a:rPr>
              <a:t>06 | </a:t>
            </a:r>
            <a:r>
              <a:rPr lang="en-us" sz="1400" dirty="0">
                <a:solidFill>
                  <a:schemeClr val="bg1"/>
                </a:solidFill>
                <a:latin typeface="+mn-lt"/>
                <a:cs typeface="Calibri Light" panose="020F0302020204030204" pitchFamily="34" charset="0"/>
              </a:rPr>
              <a:t>AUCA - SHUSHUFINDI</a:t>
            </a:r>
          </a:p>
        </p:txBody>
      </p:sp>
      <p:sp>
        <p:nvSpPr>
          <p:cNvPr id="35" name="TextBox 8">
            <a:extLst>
              <a:ext uri="{FF2B5EF4-FFF2-40B4-BE49-F238E27FC236}">
                <a16:creationId xmlns:a16="http://schemas.microsoft.com/office/drawing/2014/main" id="{22C4A67B-377B-324B-AD04-47CEC5C94FC4}"/>
              </a:ext>
            </a:extLst>
          </p:cNvPr>
          <p:cNvSpPr txBox="1">
            <a:spLocks noChangeArrowheads="1"/>
          </p:cNvSpPr>
          <p:nvPr/>
        </p:nvSpPr>
        <p:spPr bwMode="auto">
          <a:xfrm>
            <a:off x="753777" y="1870934"/>
            <a:ext cx="2349635"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dirty="0">
                <a:solidFill>
                  <a:schemeClr val="bg1"/>
                </a:solidFill>
                <a:latin typeface="+mn-lt"/>
                <a:cs typeface="Calibri" panose="020F0502020204030204" pitchFamily="34" charset="0"/>
              </a:rPr>
              <a:t>01 | </a:t>
            </a:r>
            <a:r>
              <a:rPr lang="en-us" sz="1400" dirty="0">
                <a:solidFill>
                  <a:schemeClr val="bg1"/>
                </a:solidFill>
              </a:rPr>
              <a:t>OFFSHORE</a:t>
            </a:r>
            <a:r>
              <a:rPr lang="en-us" sz="1400" dirty="0">
                <a:solidFill>
                  <a:schemeClr val="bg1"/>
                </a:solidFill>
                <a:latin typeface="+mn-lt"/>
                <a:cs typeface="Calibri Light" panose="020F0302020204030204" pitchFamily="34" charset="0"/>
              </a:rPr>
              <a:t> PLATFORM P-76</a:t>
            </a:r>
          </a:p>
        </p:txBody>
      </p:sp>
      <p:sp>
        <p:nvSpPr>
          <p:cNvPr id="38" name="Rectangle 37">
            <a:extLst>
              <a:ext uri="{FF2B5EF4-FFF2-40B4-BE49-F238E27FC236}">
                <a16:creationId xmlns:a16="http://schemas.microsoft.com/office/drawing/2014/main" id="{A119EAA8-5A7D-F14C-9A89-1221E54B1044}"/>
              </a:ext>
            </a:extLst>
          </p:cNvPr>
          <p:cNvSpPr/>
          <p:nvPr/>
        </p:nvSpPr>
        <p:spPr>
          <a:xfrm>
            <a:off x="739752" y="7020363"/>
            <a:ext cx="1654397" cy="646331"/>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ES" altLang="en-US" sz="1800" dirty="0" err="1">
                <a:solidFill>
                  <a:schemeClr val="bg1"/>
                </a:solidFill>
                <a:latin typeface="Calibri Light" panose="020F0302020204030204" pitchFamily="34" charset="0"/>
                <a:cs typeface="Calibri Light" panose="020F0302020204030204" pitchFamily="34" charset="0"/>
              </a:rPr>
              <a:t>TransCanada</a:t>
            </a:r>
            <a:endParaRPr lang="en-US" altLang="en-US" sz="1800" dirty="0">
              <a:solidFill>
                <a:schemeClr val="bg1"/>
              </a:solidFill>
              <a:latin typeface="Calibri Light" panose="020F0302020204030204" pitchFamily="34" charset="0"/>
              <a:cs typeface="Calibri Light" panose="020F0302020204030204" pitchFamily="34" charset="0"/>
            </a:endParaRPr>
          </a:p>
        </p:txBody>
      </p:sp>
      <p:sp>
        <p:nvSpPr>
          <p:cNvPr id="40" name="Rectangle 39">
            <a:extLst>
              <a:ext uri="{FF2B5EF4-FFF2-40B4-BE49-F238E27FC236}">
                <a16:creationId xmlns:a16="http://schemas.microsoft.com/office/drawing/2014/main" id="{0CF457C2-3E8C-1742-B72B-50E0CCCBE84E}"/>
              </a:ext>
            </a:extLst>
          </p:cNvPr>
          <p:cNvSpPr/>
          <p:nvPr/>
        </p:nvSpPr>
        <p:spPr>
          <a:xfrm>
            <a:off x="4557463" y="7020363"/>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41" name="Rectangle 40">
            <a:extLst>
              <a:ext uri="{FF2B5EF4-FFF2-40B4-BE49-F238E27FC236}">
                <a16:creationId xmlns:a16="http://schemas.microsoft.com/office/drawing/2014/main" id="{D9FE6B67-617B-9242-B207-E8C0921B3E67}"/>
              </a:ext>
            </a:extLst>
          </p:cNvPr>
          <p:cNvSpPr/>
          <p:nvPr/>
        </p:nvSpPr>
        <p:spPr>
          <a:xfrm>
            <a:off x="8410022" y="7027595"/>
            <a:ext cx="7107814" cy="1477328"/>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DESCRIPTION:</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Light" panose="020F0302020204030204" pitchFamily="34" charset="0"/>
                <a:cs typeface="Calibri Light" panose="020F0302020204030204" pitchFamily="34" charset="0"/>
              </a:rPr>
              <a:t>Provision of Engineering, Procurement and Construction services to build a compression station and a regulation, measurement and control station with a pressure of 570-590 PSIG and a capacity of 178 </a:t>
            </a:r>
            <a:r>
              <a:rPr lang="en-US" altLang="en-US" sz="1800" dirty="0" err="1">
                <a:solidFill>
                  <a:schemeClr val="bg1"/>
                </a:solidFill>
                <a:latin typeface="Calibri Light" panose="020F0302020204030204" pitchFamily="34" charset="0"/>
                <a:cs typeface="Calibri Light" panose="020F0302020204030204" pitchFamily="34" charset="0"/>
              </a:rPr>
              <a:t>MMcfd</a:t>
            </a:r>
            <a:r>
              <a:rPr lang="en-US" altLang="en-US" sz="1800" dirty="0">
                <a:solidFill>
                  <a:schemeClr val="bg1"/>
                </a:solidFill>
                <a:latin typeface="Calibri Light" panose="020F0302020204030204" pitchFamily="34" charset="0"/>
                <a:cs typeface="Calibri Light" panose="020F0302020204030204" pitchFamily="34" charset="0"/>
              </a:rPr>
              <a:t>, in Altamira.</a:t>
            </a:r>
            <a:endParaRPr lang="es-ES" altLang="en-US" sz="1800" dirty="0">
              <a:solidFill>
                <a:schemeClr val="bg1"/>
              </a:solidFill>
              <a:latin typeface="Calibri Light" panose="020F0302020204030204" pitchFamily="34" charset="0"/>
              <a:cs typeface="Calibri Light" panose="020F0302020204030204" pitchFamily="34" charset="0"/>
            </a:endParaRPr>
          </a:p>
          <a:p>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44" name="Rectangle 43">
            <a:extLst>
              <a:ext uri="{FF2B5EF4-FFF2-40B4-BE49-F238E27FC236}">
                <a16:creationId xmlns:a16="http://schemas.microsoft.com/office/drawing/2014/main" id="{E4FA45E1-01A0-914B-9353-967482272128}"/>
              </a:ext>
            </a:extLst>
          </p:cNvPr>
          <p:cNvSpPr/>
          <p:nvPr/>
        </p:nvSpPr>
        <p:spPr>
          <a:xfrm>
            <a:off x="2806584" y="7020363"/>
            <a:ext cx="165439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Mexico</a:t>
            </a:r>
          </a:p>
        </p:txBody>
      </p:sp>
      <p:sp>
        <p:nvSpPr>
          <p:cNvPr id="45" name="Rectangle 44">
            <a:extLst>
              <a:ext uri="{FF2B5EF4-FFF2-40B4-BE49-F238E27FC236}">
                <a16:creationId xmlns:a16="http://schemas.microsoft.com/office/drawing/2014/main" id="{7D1D7535-3064-5C45-8318-3CCE8BFC5DED}"/>
              </a:ext>
            </a:extLst>
          </p:cNvPr>
          <p:cNvSpPr/>
          <p:nvPr/>
        </p:nvSpPr>
        <p:spPr>
          <a:xfrm>
            <a:off x="6224388" y="7021041"/>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2019</a:t>
            </a:r>
          </a:p>
        </p:txBody>
      </p:sp>
      <p:sp>
        <p:nvSpPr>
          <p:cNvPr id="2" name="Botón de acción: Volver 1">
            <a:hlinkClick r:id="rId6" action="ppaction://hlinksldjump" highlightClick="1"/>
            <a:extLst>
              <a:ext uri="{FF2B5EF4-FFF2-40B4-BE49-F238E27FC236}">
                <a16:creationId xmlns:a16="http://schemas.microsoft.com/office/drawing/2014/main" id="{E5BA78D8-3711-C242-8947-22587BDBFB71}"/>
              </a:ext>
            </a:extLst>
          </p:cNvPr>
          <p:cNvSpPr/>
          <p:nvPr/>
        </p:nvSpPr>
        <p:spPr>
          <a:xfrm>
            <a:off x="485719" y="8418070"/>
            <a:ext cx="3699419" cy="725930"/>
          </a:xfrm>
          <a:prstGeom prst="actionButtonRetur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Botón de acción: Hacia delante o Siguiente 2">
            <a:hlinkClick r:id="" action="ppaction://hlinkshowjump?jump=nextslide" highlightClick="1"/>
            <a:extLst>
              <a:ext uri="{FF2B5EF4-FFF2-40B4-BE49-F238E27FC236}">
                <a16:creationId xmlns:a16="http://schemas.microsoft.com/office/drawing/2014/main" id="{ACFD06A4-9464-5F41-B914-F0BABA00712D}"/>
              </a:ext>
            </a:extLst>
          </p:cNvPr>
          <p:cNvSpPr/>
          <p:nvPr/>
        </p:nvSpPr>
        <p:spPr>
          <a:xfrm>
            <a:off x="11975123" y="8418070"/>
            <a:ext cx="4026877" cy="710164"/>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207957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9925F9-0B8E-114E-BC28-6E5E5B16DA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55" y="-1"/>
            <a:ext cx="16292852" cy="9148392"/>
          </a:xfrm>
          <a:prstGeom prst="rect">
            <a:avLst/>
          </a:prstGeom>
        </p:spPr>
      </p:pic>
      <p:sp>
        <p:nvSpPr>
          <p:cNvPr id="63" name="Rectángulo 30">
            <a:extLst>
              <a:ext uri="{FF2B5EF4-FFF2-40B4-BE49-F238E27FC236}">
                <a16:creationId xmlns:a16="http://schemas.microsoft.com/office/drawing/2014/main" id="{CA9728E9-F65F-3D44-821C-25ECAF96A4CA}"/>
              </a:ext>
            </a:extLst>
          </p:cNvPr>
          <p:cNvSpPr/>
          <p:nvPr/>
        </p:nvSpPr>
        <p:spPr>
          <a:xfrm>
            <a:off x="-5154" y="6111874"/>
            <a:ext cx="16262742"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1" y="0"/>
            <a:ext cx="16281681"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2346362" cy="830997"/>
          </a:xfrm>
          <a:prstGeom prst="rect">
            <a:avLst/>
          </a:prstGeom>
          <a:noFill/>
        </p:spPr>
        <p:txBody>
          <a:bodyPr wrap="square" rtlCol="0">
            <a:spAutoFit/>
          </a:bodyPr>
          <a:lstStyle/>
          <a:p>
            <a:r>
              <a:rPr lang="en-US" sz="4800" b="1" dirty="0">
                <a:solidFill>
                  <a:schemeClr val="bg1"/>
                </a:solidFill>
                <a:latin typeface="Calibri" panose="020F0502020204030204" pitchFamily="34" charset="0"/>
                <a:ea typeface="Univers" charset="0"/>
                <a:cs typeface="Calibri" panose="020F0502020204030204" pitchFamily="34" charset="0"/>
              </a:rPr>
              <a:t>P</a:t>
            </a:r>
            <a:r>
              <a:rPr lang="en-us" sz="4800" b="1" dirty="0">
                <a:solidFill>
                  <a:schemeClr val="bg1"/>
                </a:solidFill>
                <a:latin typeface="Calibri" panose="020F0502020204030204" pitchFamily="34" charset="0"/>
                <a:ea typeface="Univers" charset="0"/>
                <a:cs typeface="Calibri" panose="020F0502020204030204" pitchFamily="34" charset="0"/>
              </a:rPr>
              <a:t>rojects</a:t>
            </a:r>
            <a:r>
              <a:rPr lang="en-US" sz="4800" b="1" dirty="0">
                <a:solidFill>
                  <a:schemeClr val="bg1"/>
                </a:solidFill>
                <a:latin typeface="Calibri" panose="020F0502020204030204" pitchFamily="34" charset="0"/>
                <a:ea typeface="Univers" charset="0"/>
                <a:cs typeface="Calibri" panose="020F0502020204030204" pitchFamily="34" charset="0"/>
              </a:rPr>
              <a:t> highlights</a:t>
            </a:r>
            <a:r>
              <a:rPr lang="en-us" sz="4800" b="1" dirty="0">
                <a:solidFill>
                  <a:schemeClr val="bg1"/>
                </a:solidFill>
                <a:latin typeface="Calibri" panose="020F0502020204030204" pitchFamily="34" charset="0"/>
                <a:ea typeface="Univers" charset="0"/>
                <a:cs typeface="Calibri" panose="020F0502020204030204" pitchFamily="34" charset="0"/>
              </a:rPr>
              <a:t> </a:t>
            </a:r>
            <a:r>
              <a:rPr lang="en-us" sz="4800" dirty="0">
                <a:solidFill>
                  <a:schemeClr val="bg1"/>
                </a:solidFill>
                <a:latin typeface="Calibri" panose="020F0502020204030204" pitchFamily="34" charset="0"/>
                <a:ea typeface="Univers" charset="0"/>
                <a:cs typeface="Calibri" panose="020F0502020204030204" pitchFamily="34" charset="0"/>
              </a:rPr>
              <a:t>| </a:t>
            </a:r>
            <a:r>
              <a:rPr lang="en-us" sz="4000" dirty="0">
                <a:solidFill>
                  <a:schemeClr val="bg1"/>
                </a:solidFill>
                <a:latin typeface="Calibri" panose="020F0502020204030204" pitchFamily="34" charset="0"/>
                <a:ea typeface="Univers" charset="0"/>
                <a:cs typeface="Calibri" panose="020F0502020204030204" pitchFamily="34" charset="0"/>
              </a:rPr>
              <a:t>Oil &amp; Gas</a:t>
            </a:r>
          </a:p>
        </p:txBody>
      </p:sp>
      <p:sp>
        <p:nvSpPr>
          <p:cNvPr id="26" name="Rectangle 25">
            <a:extLst>
              <a:ext uri="{FF2B5EF4-FFF2-40B4-BE49-F238E27FC236}">
                <a16:creationId xmlns:a16="http://schemas.microsoft.com/office/drawing/2014/main" id="{943EFFB8-C70F-3947-9929-B5DF2440ADFD}"/>
              </a:ext>
            </a:extLst>
          </p:cNvPr>
          <p:cNvSpPr/>
          <p:nvPr/>
        </p:nvSpPr>
        <p:spPr>
          <a:xfrm>
            <a:off x="739752" y="6311770"/>
            <a:ext cx="9066400" cy="584775"/>
          </a:xfrm>
          <a:prstGeom prst="rect">
            <a:avLst/>
          </a:prstGeom>
        </p:spPr>
        <p:txBody>
          <a:bodyPr wrap="square">
            <a:spAutoFit/>
          </a:bodyPr>
          <a:lstStyle/>
          <a:p>
            <a:pPr defTabSz="1219170"/>
            <a:r>
              <a:rPr lang="en-us" sz="3200" b="1">
                <a:solidFill>
                  <a:schemeClr val="bg1"/>
                </a:solidFill>
                <a:cs typeface="Calibri" panose="020F0502020204030204" pitchFamily="34" charset="0"/>
              </a:rPr>
              <a:t>AUCA - SHUSHUFINDI</a:t>
            </a:r>
          </a:p>
        </p:txBody>
      </p:sp>
      <p:sp>
        <p:nvSpPr>
          <p:cNvPr id="42" name="Rectángulo 30">
            <a:extLst>
              <a:ext uri="{FF2B5EF4-FFF2-40B4-BE49-F238E27FC236}">
                <a16:creationId xmlns:a16="http://schemas.microsoft.com/office/drawing/2014/main" id="{5F546DC4-5A2C-8542-A720-46D1E14C15A0}"/>
              </a:ext>
            </a:extLst>
          </p:cNvPr>
          <p:cNvSpPr/>
          <p:nvPr/>
        </p:nvSpPr>
        <p:spPr>
          <a:xfrm>
            <a:off x="-5154" y="1615963"/>
            <a:ext cx="16293199" cy="1026701"/>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3" name="TextBox 10">
            <a:extLst>
              <a:ext uri="{FF2B5EF4-FFF2-40B4-BE49-F238E27FC236}">
                <a16:creationId xmlns:a16="http://schemas.microsoft.com/office/drawing/2014/main" id="{193F83CA-D994-244D-BB07-F869309CBADC}"/>
              </a:ext>
            </a:extLst>
          </p:cNvPr>
          <p:cNvSpPr txBox="1">
            <a:spLocks noChangeArrowheads="1"/>
          </p:cNvSpPr>
          <p:nvPr/>
        </p:nvSpPr>
        <p:spPr bwMode="auto">
          <a:xfrm>
            <a:off x="10624898" y="1861722"/>
            <a:ext cx="2333610" cy="436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a:solidFill>
                  <a:schemeClr val="bg1"/>
                </a:solidFill>
                <a:latin typeface="+mn-lt"/>
                <a:cs typeface="Calibri" panose="020F0502020204030204" pitchFamily="34" charset="0"/>
              </a:rPr>
              <a:t>05 | </a:t>
            </a:r>
            <a:r>
              <a:rPr lang="en-us" sz="1400">
                <a:solidFill>
                  <a:schemeClr val="bg1"/>
                </a:solidFill>
                <a:latin typeface="+mn-lt"/>
                <a:cs typeface="Calibri Light" panose="020F0302020204030204" pitchFamily="34" charset="0"/>
              </a:rPr>
              <a:t>ALTAMIRA COMPRESSION STATION</a:t>
            </a:r>
          </a:p>
        </p:txBody>
      </p:sp>
      <p:sp>
        <p:nvSpPr>
          <p:cNvPr id="44" name="TextBox 8">
            <a:extLst>
              <a:ext uri="{FF2B5EF4-FFF2-40B4-BE49-F238E27FC236}">
                <a16:creationId xmlns:a16="http://schemas.microsoft.com/office/drawing/2014/main" id="{52B374E3-72E6-3A46-A1B2-8544DF280F44}"/>
              </a:ext>
            </a:extLst>
          </p:cNvPr>
          <p:cNvSpPr txBox="1">
            <a:spLocks noChangeArrowheads="1"/>
          </p:cNvSpPr>
          <p:nvPr/>
        </p:nvSpPr>
        <p:spPr bwMode="auto">
          <a:xfrm>
            <a:off x="5825543" y="1870934"/>
            <a:ext cx="2210602"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a:solidFill>
                  <a:schemeClr val="bg1"/>
                </a:solidFill>
                <a:cs typeface="Calibri" panose="020F0502020204030204" pitchFamily="34" charset="0"/>
              </a:rPr>
              <a:t>03 | DUNKIRK LNG REGASIFICATION TERMINAL</a:t>
            </a:r>
          </a:p>
        </p:txBody>
      </p:sp>
      <p:grpSp>
        <p:nvGrpSpPr>
          <p:cNvPr id="47" name="Group 46">
            <a:extLst>
              <a:ext uri="{FF2B5EF4-FFF2-40B4-BE49-F238E27FC236}">
                <a16:creationId xmlns:a16="http://schemas.microsoft.com/office/drawing/2014/main" id="{801DC44A-126C-F942-90EE-CBBE77124C9F}"/>
              </a:ext>
            </a:extLst>
          </p:cNvPr>
          <p:cNvGrpSpPr/>
          <p:nvPr/>
        </p:nvGrpSpPr>
        <p:grpSpPr>
          <a:xfrm>
            <a:off x="734479" y="1615964"/>
            <a:ext cx="14788632" cy="676114"/>
            <a:chOff x="485719" y="1615963"/>
            <a:chExt cx="15379450" cy="767937"/>
          </a:xfrm>
        </p:grpSpPr>
        <p:grpSp>
          <p:nvGrpSpPr>
            <p:cNvPr id="48" name="Group 47">
              <a:extLst>
                <a:ext uri="{FF2B5EF4-FFF2-40B4-BE49-F238E27FC236}">
                  <a16:creationId xmlns:a16="http://schemas.microsoft.com/office/drawing/2014/main" id="{DB20C838-AB9F-4D4E-A304-0BF2EB568806}"/>
                </a:ext>
              </a:extLst>
            </p:cNvPr>
            <p:cNvGrpSpPr/>
            <p:nvPr/>
          </p:nvGrpSpPr>
          <p:grpSpPr>
            <a:xfrm>
              <a:off x="485719" y="1615963"/>
              <a:ext cx="12712450" cy="767937"/>
              <a:chOff x="726775" y="1615964"/>
              <a:chExt cx="18727333" cy="0"/>
            </a:xfrm>
          </p:grpSpPr>
          <p:cxnSp>
            <p:nvCxnSpPr>
              <p:cNvPr id="50" name="Straight Connector 49">
                <a:extLst>
                  <a:ext uri="{FF2B5EF4-FFF2-40B4-BE49-F238E27FC236}">
                    <a16:creationId xmlns:a16="http://schemas.microsoft.com/office/drawing/2014/main" id="{1BE137B8-995F-1D46-9B4B-ECC0CAF8D9E1}"/>
                  </a:ext>
                </a:extLst>
              </p:cNvPr>
              <p:cNvCxnSpPr>
                <a:cxnSpLocks/>
              </p:cNvCxnSpPr>
              <p:nvPr/>
            </p:nvCxnSpPr>
            <p:spPr>
              <a:xfrm>
                <a:off x="4595650" y="1615964"/>
                <a:ext cx="3566845"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587F7C3-D7E9-1245-A0AA-674328369362}"/>
                  </a:ext>
                </a:extLst>
              </p:cNvPr>
              <p:cNvCxnSpPr>
                <a:cxnSpLocks/>
              </p:cNvCxnSpPr>
              <p:nvPr/>
            </p:nvCxnSpPr>
            <p:spPr>
              <a:xfrm>
                <a:off x="726775" y="1615964"/>
                <a:ext cx="359964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4B59617-0E71-324B-A6B2-44B334E4ABAC}"/>
                  </a:ext>
                </a:extLst>
              </p:cNvPr>
              <p:cNvCxnSpPr>
                <a:cxnSpLocks/>
              </p:cNvCxnSpPr>
              <p:nvPr/>
            </p:nvCxnSpPr>
            <p:spPr>
              <a:xfrm>
                <a:off x="8431722" y="1615964"/>
                <a:ext cx="332589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631B29B-1D1C-9847-BC1A-5C5BC86F8953}"/>
                  </a:ext>
                </a:extLst>
              </p:cNvPr>
              <p:cNvCxnSpPr>
                <a:cxnSpLocks/>
              </p:cNvCxnSpPr>
              <p:nvPr/>
            </p:nvCxnSpPr>
            <p:spPr>
              <a:xfrm>
                <a:off x="12026847" y="1615964"/>
                <a:ext cx="358209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8AF3334-521B-9B40-9AFF-E4A3B1233D77}"/>
                  </a:ext>
                </a:extLst>
              </p:cNvPr>
              <p:cNvCxnSpPr>
                <a:cxnSpLocks/>
              </p:cNvCxnSpPr>
              <p:nvPr/>
            </p:nvCxnSpPr>
            <p:spPr>
              <a:xfrm>
                <a:off x="15872015" y="1615964"/>
                <a:ext cx="358209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3DAC92D6-008D-0546-A027-D001F2183EDD}"/>
                </a:ext>
              </a:extLst>
            </p:cNvPr>
            <p:cNvCxnSpPr>
              <a:cxnSpLocks/>
            </p:cNvCxnSpPr>
            <p:nvPr/>
          </p:nvCxnSpPr>
          <p:spPr>
            <a:xfrm>
              <a:off x="13433580" y="1615963"/>
              <a:ext cx="2431589"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538A3F0A-023D-964C-866E-50E98A6D09EE}"/>
              </a:ext>
            </a:extLst>
          </p:cNvPr>
          <p:cNvSpPr txBox="1">
            <a:spLocks noChangeArrowheads="1"/>
          </p:cNvSpPr>
          <p:nvPr/>
        </p:nvSpPr>
        <p:spPr bwMode="auto">
          <a:xfrm>
            <a:off x="8106906" y="1866250"/>
            <a:ext cx="2210603" cy="627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a:solidFill>
                  <a:schemeClr val="bg1"/>
                </a:solidFill>
                <a:latin typeface="+mn-lt"/>
                <a:cs typeface="Calibri" panose="020F0502020204030204" pitchFamily="34" charset="0"/>
              </a:rPr>
              <a:t>04 | FORTIN DE PIEDRA - VACA MUERTA</a:t>
            </a:r>
          </a:p>
        </p:txBody>
      </p:sp>
      <p:sp>
        <p:nvSpPr>
          <p:cNvPr id="61" name="TextBox 10">
            <a:extLst>
              <a:ext uri="{FF2B5EF4-FFF2-40B4-BE49-F238E27FC236}">
                <a16:creationId xmlns:a16="http://schemas.microsoft.com/office/drawing/2014/main" id="{66637510-B49B-B14E-A849-12797A8BC7C9}"/>
              </a:ext>
            </a:extLst>
          </p:cNvPr>
          <p:cNvSpPr txBox="1">
            <a:spLocks noChangeArrowheads="1"/>
          </p:cNvSpPr>
          <p:nvPr/>
        </p:nvSpPr>
        <p:spPr bwMode="auto">
          <a:xfrm>
            <a:off x="13269418" y="1872753"/>
            <a:ext cx="233361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b="1">
                <a:solidFill>
                  <a:schemeClr val="accent2"/>
                </a:solidFill>
                <a:latin typeface="+mn-lt"/>
                <a:cs typeface="Calibri" panose="020F0502020204030204" pitchFamily="34" charset="0"/>
              </a:rPr>
              <a:t>06 | </a:t>
            </a:r>
            <a:r>
              <a:rPr lang="en-us" sz="1400" b="1">
                <a:solidFill>
                  <a:schemeClr val="accent2"/>
                </a:solidFill>
                <a:latin typeface="+mn-lt"/>
                <a:cs typeface="Calibri Light" panose="020F0302020204030204" pitchFamily="34" charset="0"/>
              </a:rPr>
              <a:t>AUCA - SHUSHUFINDI</a:t>
            </a:r>
          </a:p>
        </p:txBody>
      </p:sp>
      <p:sp>
        <p:nvSpPr>
          <p:cNvPr id="35" name="Rectángulo 30">
            <a:extLst>
              <a:ext uri="{FF2B5EF4-FFF2-40B4-BE49-F238E27FC236}">
                <a16:creationId xmlns:a16="http://schemas.microsoft.com/office/drawing/2014/main" id="{EB3FE336-6527-034C-83FE-92D4B19BEB92}"/>
              </a:ext>
            </a:extLst>
          </p:cNvPr>
          <p:cNvSpPr/>
          <p:nvPr/>
        </p:nvSpPr>
        <p:spPr>
          <a:xfrm>
            <a:off x="-1" y="8433836"/>
            <a:ext cx="16288045"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40" name="Group 39">
            <a:extLst>
              <a:ext uri="{FF2B5EF4-FFF2-40B4-BE49-F238E27FC236}">
                <a16:creationId xmlns:a16="http://schemas.microsoft.com/office/drawing/2014/main" id="{071E46CC-162B-8C49-88EF-F6908C194A6A}"/>
              </a:ext>
            </a:extLst>
          </p:cNvPr>
          <p:cNvGrpSpPr/>
          <p:nvPr/>
        </p:nvGrpSpPr>
        <p:grpSpPr>
          <a:xfrm>
            <a:off x="876027" y="8552442"/>
            <a:ext cx="3584954" cy="369252"/>
            <a:chOff x="12732028" y="8552442"/>
            <a:chExt cx="3584954" cy="369252"/>
          </a:xfrm>
        </p:grpSpPr>
        <p:pic>
          <p:nvPicPr>
            <p:cNvPr id="55" name="Picture 54">
              <a:hlinkClick r:id="" action="ppaction://noaction"/>
              <a:extLst>
                <a:ext uri="{FF2B5EF4-FFF2-40B4-BE49-F238E27FC236}">
                  <a16:creationId xmlns:a16="http://schemas.microsoft.com/office/drawing/2014/main" id="{27BEC764-430B-8B4A-922B-C321B56F8D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56" name="CuadroTexto 78">
              <a:hlinkClick r:id="" action="ppaction://noaction"/>
              <a:extLst>
                <a:ext uri="{FF2B5EF4-FFF2-40B4-BE49-F238E27FC236}">
                  <a16:creationId xmlns:a16="http://schemas.microsoft.com/office/drawing/2014/main" id="{73279652-D374-6C4D-8B9A-F6FAF84882EF}"/>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57" name="Group 56">
            <a:extLst>
              <a:ext uri="{FF2B5EF4-FFF2-40B4-BE49-F238E27FC236}">
                <a16:creationId xmlns:a16="http://schemas.microsoft.com/office/drawing/2014/main" id="{BD741785-11F7-DF46-B0F1-64B374E41933}"/>
              </a:ext>
            </a:extLst>
          </p:cNvPr>
          <p:cNvGrpSpPr/>
          <p:nvPr/>
        </p:nvGrpSpPr>
        <p:grpSpPr>
          <a:xfrm>
            <a:off x="12130264" y="8552442"/>
            <a:ext cx="3578382" cy="369332"/>
            <a:chOff x="12370992" y="8552442"/>
            <a:chExt cx="3578382" cy="369332"/>
          </a:xfrm>
        </p:grpSpPr>
        <p:pic>
          <p:nvPicPr>
            <p:cNvPr id="58" name="Picture 57">
              <a:hlinkClick r:id="" action="ppaction://noaction"/>
              <a:extLst>
                <a:ext uri="{FF2B5EF4-FFF2-40B4-BE49-F238E27FC236}">
                  <a16:creationId xmlns:a16="http://schemas.microsoft.com/office/drawing/2014/main" id="{7197719B-66B5-4342-AB70-C8B2F82151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59" name="CuadroTexto 78">
              <a:hlinkClick r:id="" action="ppaction://noaction"/>
              <a:extLst>
                <a:ext uri="{FF2B5EF4-FFF2-40B4-BE49-F238E27FC236}">
                  <a16:creationId xmlns:a16="http://schemas.microsoft.com/office/drawing/2014/main" id="{E7E3ED28-04C4-6A42-91B1-BB01ABBED577}"/>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sp>
        <p:nvSpPr>
          <p:cNvPr id="36" name="TextBox 8">
            <a:extLst>
              <a:ext uri="{FF2B5EF4-FFF2-40B4-BE49-F238E27FC236}">
                <a16:creationId xmlns:a16="http://schemas.microsoft.com/office/drawing/2014/main" id="{AF2E0250-CAB3-5C47-B6C4-03BBD12254D1}"/>
              </a:ext>
            </a:extLst>
          </p:cNvPr>
          <p:cNvSpPr txBox="1">
            <a:spLocks noChangeArrowheads="1"/>
          </p:cNvSpPr>
          <p:nvPr/>
        </p:nvSpPr>
        <p:spPr bwMode="auto">
          <a:xfrm>
            <a:off x="3299081" y="1870935"/>
            <a:ext cx="2210602" cy="588525"/>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b="1" dirty="0">
                <a:solidFill>
                  <a:schemeClr val="bg1"/>
                </a:solidFill>
                <a:latin typeface="+mj-lt"/>
                <a:cs typeface="Calibri" panose="020F0502020204030204" pitchFamily="34" charset="0"/>
              </a:rPr>
              <a:t>02 | </a:t>
            </a:r>
            <a:r>
              <a:rPr lang="en-us" sz="1400" dirty="0">
                <a:solidFill>
                  <a:schemeClr val="bg2"/>
                </a:solidFill>
                <a:latin typeface="+mj-lt"/>
                <a:cs typeface="Calibri" panose="020F0502020204030204" pitchFamily="34" charset="0"/>
              </a:rPr>
              <a:t>CAMISEA GAS PIPELINE</a:t>
            </a:r>
          </a:p>
        </p:txBody>
      </p:sp>
      <p:sp>
        <p:nvSpPr>
          <p:cNvPr id="38" name="TextBox 8">
            <a:extLst>
              <a:ext uri="{FF2B5EF4-FFF2-40B4-BE49-F238E27FC236}">
                <a16:creationId xmlns:a16="http://schemas.microsoft.com/office/drawing/2014/main" id="{AF5AE8E4-4201-A440-8480-D68977F2FE9F}"/>
              </a:ext>
            </a:extLst>
          </p:cNvPr>
          <p:cNvSpPr txBox="1">
            <a:spLocks noChangeArrowheads="1"/>
          </p:cNvSpPr>
          <p:nvPr/>
        </p:nvSpPr>
        <p:spPr bwMode="auto">
          <a:xfrm>
            <a:off x="753777" y="1870934"/>
            <a:ext cx="2349635"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en-us" sz="1400" dirty="0">
                <a:solidFill>
                  <a:schemeClr val="bg1"/>
                </a:solidFill>
                <a:latin typeface="+mn-lt"/>
                <a:cs typeface="Calibri" panose="020F0502020204030204" pitchFamily="34" charset="0"/>
              </a:rPr>
              <a:t>01 | </a:t>
            </a:r>
            <a:r>
              <a:rPr lang="en-us" sz="1400" dirty="0">
                <a:solidFill>
                  <a:schemeClr val="bg1"/>
                </a:solidFill>
              </a:rPr>
              <a:t>OFFSHORE</a:t>
            </a:r>
            <a:r>
              <a:rPr lang="en-us" sz="1400" dirty="0">
                <a:solidFill>
                  <a:schemeClr val="bg1"/>
                </a:solidFill>
                <a:latin typeface="+mn-lt"/>
                <a:cs typeface="Calibri Light" panose="020F0302020204030204" pitchFamily="34" charset="0"/>
              </a:rPr>
              <a:t> PLATFORM P-76</a:t>
            </a:r>
          </a:p>
        </p:txBody>
      </p:sp>
      <p:pic>
        <p:nvPicPr>
          <p:cNvPr id="37" name="Picture 36">
            <a:extLst>
              <a:ext uri="{FF2B5EF4-FFF2-40B4-BE49-F238E27FC236}">
                <a16:creationId xmlns:a16="http://schemas.microsoft.com/office/drawing/2014/main" id="{3EE05C00-17A5-924F-8D40-18D1917699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
        <p:nvSpPr>
          <p:cNvPr id="39" name="Rectangle 38">
            <a:extLst>
              <a:ext uri="{FF2B5EF4-FFF2-40B4-BE49-F238E27FC236}">
                <a16:creationId xmlns:a16="http://schemas.microsoft.com/office/drawing/2014/main" id="{833E0296-65FD-FD40-9087-27CC5EE86CEE}"/>
              </a:ext>
            </a:extLst>
          </p:cNvPr>
          <p:cNvSpPr/>
          <p:nvPr/>
        </p:nvSpPr>
        <p:spPr>
          <a:xfrm>
            <a:off x="739752" y="7020363"/>
            <a:ext cx="1654397" cy="646331"/>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n-us" sz="1800" dirty="0">
                <a:solidFill>
                  <a:schemeClr val="bg1"/>
                </a:solidFill>
                <a:latin typeface="Calibri Light" panose="020F0302020204030204" pitchFamily="34" charset="0"/>
                <a:cs typeface="Calibri Light" panose="020F0302020204030204" pitchFamily="34" charset="0"/>
              </a:rPr>
              <a:t>Schlumberger</a:t>
            </a:r>
            <a:endParaRPr lang="en-US" altLang="en-US" sz="1800" dirty="0">
              <a:solidFill>
                <a:schemeClr val="bg1"/>
              </a:solidFill>
              <a:latin typeface="Calibri Light" panose="020F0302020204030204" pitchFamily="34" charset="0"/>
              <a:cs typeface="Calibri Light" panose="020F0302020204030204" pitchFamily="34" charset="0"/>
            </a:endParaRPr>
          </a:p>
        </p:txBody>
      </p:sp>
      <p:sp>
        <p:nvSpPr>
          <p:cNvPr id="41" name="Rectangle 40">
            <a:extLst>
              <a:ext uri="{FF2B5EF4-FFF2-40B4-BE49-F238E27FC236}">
                <a16:creationId xmlns:a16="http://schemas.microsoft.com/office/drawing/2014/main" id="{6FA0E673-E62E-9F49-B882-5EC2356221ED}"/>
              </a:ext>
            </a:extLst>
          </p:cNvPr>
          <p:cNvSpPr/>
          <p:nvPr/>
        </p:nvSpPr>
        <p:spPr>
          <a:xfrm>
            <a:off x="4557463" y="7020363"/>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45" name="Rectangle 44">
            <a:extLst>
              <a:ext uri="{FF2B5EF4-FFF2-40B4-BE49-F238E27FC236}">
                <a16:creationId xmlns:a16="http://schemas.microsoft.com/office/drawing/2014/main" id="{4CD49833-6972-2346-8E65-DA3A9872AA34}"/>
              </a:ext>
            </a:extLst>
          </p:cNvPr>
          <p:cNvSpPr/>
          <p:nvPr/>
        </p:nvSpPr>
        <p:spPr>
          <a:xfrm>
            <a:off x="8410022" y="7027595"/>
            <a:ext cx="6971539" cy="1754326"/>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br>
              <a:rPr lang="en-US" altLang="en-US" sz="1800" b="1" dirty="0">
                <a:solidFill>
                  <a:schemeClr val="accent2"/>
                </a:solidFill>
                <a:latin typeface="Calibri" panose="020F0502020204030204" pitchFamily="34" charset="0"/>
                <a:cs typeface="Calibri" panose="020F0502020204030204" pitchFamily="34" charset="0"/>
              </a:rPr>
            </a:br>
            <a:r>
              <a:rPr lang="en-us" sz="1800" dirty="0">
                <a:solidFill>
                  <a:schemeClr val="bg1"/>
                </a:solidFill>
              </a:rPr>
              <a:t>Provision of engineering services, materials procurement and equipment to construct and expand platforms and facilities for entering drill bits for drilling and work over, and to build and lay the oil optimization flow lines and electricity lines in Blocks 61 and 57.</a:t>
            </a:r>
          </a:p>
          <a:p>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46" name="Rectangle 45">
            <a:extLst>
              <a:ext uri="{FF2B5EF4-FFF2-40B4-BE49-F238E27FC236}">
                <a16:creationId xmlns:a16="http://schemas.microsoft.com/office/drawing/2014/main" id="{23BF8703-F528-6D44-AD29-1083EEA704FB}"/>
              </a:ext>
            </a:extLst>
          </p:cNvPr>
          <p:cNvSpPr/>
          <p:nvPr/>
        </p:nvSpPr>
        <p:spPr>
          <a:xfrm>
            <a:off x="2806584" y="7020363"/>
            <a:ext cx="165439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cs typeface="Calibri" panose="020F0502020204030204" pitchFamily="34" charset="0"/>
              </a:rPr>
              <a:t>Ecuador</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62" name="Rectangle 61">
            <a:extLst>
              <a:ext uri="{FF2B5EF4-FFF2-40B4-BE49-F238E27FC236}">
                <a16:creationId xmlns:a16="http://schemas.microsoft.com/office/drawing/2014/main" id="{E58A16D5-D06D-C149-A736-24E7FB5BD787}"/>
              </a:ext>
            </a:extLst>
          </p:cNvPr>
          <p:cNvSpPr/>
          <p:nvPr/>
        </p:nvSpPr>
        <p:spPr>
          <a:xfrm>
            <a:off x="6224388" y="7021041"/>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sz="1800" dirty="0">
                <a:solidFill>
                  <a:schemeClr val="bg1"/>
                </a:solidFill>
                <a:latin typeface="Calibri" panose="020F0502020204030204" pitchFamily="34" charset="0"/>
                <a:cs typeface="Calibri" panose="020F0502020204030204" pitchFamily="34" charset="0"/>
              </a:rPr>
              <a:t>2024</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2" name="Botón de acción: Volver 1">
            <a:hlinkClick r:id="rId6" action="ppaction://hlinksldjump" highlightClick="1"/>
            <a:extLst>
              <a:ext uri="{FF2B5EF4-FFF2-40B4-BE49-F238E27FC236}">
                <a16:creationId xmlns:a16="http://schemas.microsoft.com/office/drawing/2014/main" id="{6F302C90-C092-DC44-A214-0FE4D7E2495F}"/>
              </a:ext>
            </a:extLst>
          </p:cNvPr>
          <p:cNvSpPr/>
          <p:nvPr/>
        </p:nvSpPr>
        <p:spPr>
          <a:xfrm>
            <a:off x="485719" y="8433836"/>
            <a:ext cx="3975262" cy="710164"/>
          </a:xfrm>
          <a:prstGeom prst="actionButtonRetur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Botón de acción: Hacia delante o Siguiente 4">
            <a:hlinkClick r:id="" action="ppaction://hlinkshowjump?jump=nextslide" highlightClick="1"/>
            <a:extLst>
              <a:ext uri="{FF2B5EF4-FFF2-40B4-BE49-F238E27FC236}">
                <a16:creationId xmlns:a16="http://schemas.microsoft.com/office/drawing/2014/main" id="{6483A367-7D24-834A-9545-41EE8F506419}"/>
              </a:ext>
            </a:extLst>
          </p:cNvPr>
          <p:cNvSpPr/>
          <p:nvPr/>
        </p:nvSpPr>
        <p:spPr>
          <a:xfrm>
            <a:off x="11887200" y="8433836"/>
            <a:ext cx="4079631" cy="710164"/>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926338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4C30D761-62F1-9845-8464-8184AB8A05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096" y="-178039"/>
            <a:ext cx="16801021" cy="9403905"/>
          </a:xfrm>
          <a:prstGeom prst="rect">
            <a:avLst/>
          </a:prstGeom>
        </p:spPr>
      </p:pic>
      <p:sp>
        <p:nvSpPr>
          <p:cNvPr id="49" name="Rectángulo 30">
            <a:extLst>
              <a:ext uri="{FF2B5EF4-FFF2-40B4-BE49-F238E27FC236}">
                <a16:creationId xmlns:a16="http://schemas.microsoft.com/office/drawing/2014/main" id="{033C065F-7757-6E47-A3E8-6DDB99472905}"/>
              </a:ext>
            </a:extLst>
          </p:cNvPr>
          <p:cNvSpPr/>
          <p:nvPr/>
        </p:nvSpPr>
        <p:spPr>
          <a:xfrm>
            <a:off x="0" y="-185626"/>
            <a:ext cx="16473132" cy="9391325"/>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9" name="Rectángulo 30">
            <a:extLst>
              <a:ext uri="{FF2B5EF4-FFF2-40B4-BE49-F238E27FC236}">
                <a16:creationId xmlns:a16="http://schemas.microsoft.com/office/drawing/2014/main" id="{39893767-9461-9742-AF68-A2CE8DBB00CD}"/>
              </a:ext>
            </a:extLst>
          </p:cNvPr>
          <p:cNvSpPr/>
          <p:nvPr/>
        </p:nvSpPr>
        <p:spPr>
          <a:xfrm>
            <a:off x="-192302" y="-129387"/>
            <a:ext cx="16665434" cy="9335086"/>
          </a:xfrm>
          <a:prstGeom prst="rect">
            <a:avLst/>
          </a:prstGeom>
          <a:solidFill>
            <a:schemeClr val="accent5">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1" name="Rectangle 50">
            <a:extLst>
              <a:ext uri="{FF2B5EF4-FFF2-40B4-BE49-F238E27FC236}">
                <a16:creationId xmlns:a16="http://schemas.microsoft.com/office/drawing/2014/main" id="{6C8FF2C9-4DE7-D54F-A2F6-250F8CADBF60}"/>
              </a:ext>
            </a:extLst>
          </p:cNvPr>
          <p:cNvSpPr/>
          <p:nvPr/>
        </p:nvSpPr>
        <p:spPr>
          <a:xfrm>
            <a:off x="-169060" y="-95954"/>
            <a:ext cx="16618950" cy="3326973"/>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adroTexto 1">
            <a:extLst>
              <a:ext uri="{FF2B5EF4-FFF2-40B4-BE49-F238E27FC236}">
                <a16:creationId xmlns:a16="http://schemas.microsoft.com/office/drawing/2014/main" id="{2D526706-6D91-8343-A975-9594BA44B18C}"/>
              </a:ext>
            </a:extLst>
          </p:cNvPr>
          <p:cNvSpPr txBox="1"/>
          <p:nvPr/>
        </p:nvSpPr>
        <p:spPr>
          <a:xfrm>
            <a:off x="713366" y="478080"/>
            <a:ext cx="10701942" cy="830997"/>
          </a:xfrm>
          <a:prstGeom prst="rect">
            <a:avLst/>
          </a:prstGeom>
          <a:noFill/>
        </p:spPr>
        <p:txBody>
          <a:bodyPr wrap="square" rtlCol="0">
            <a:spAutoFit/>
          </a:bodyPr>
          <a:lstStyle/>
          <a:p>
            <a:pPr defTabSz="1219170">
              <a:buClr>
                <a:schemeClr val="accent1"/>
              </a:buClr>
            </a:pPr>
            <a:r>
              <a:rPr lang="es-ES_tradnl" sz="4800" dirty="0">
                <a:solidFill>
                  <a:srgbClr val="8DC63F"/>
                </a:solidFill>
                <a:latin typeface="Calibri" panose="020F0502020204030204" pitchFamily="34" charset="0"/>
                <a:ea typeface="Univers" charset="0"/>
                <a:cs typeface="Calibri" panose="020F0502020204030204" pitchFamily="34" charset="0"/>
              </a:rPr>
              <a:t>3/</a:t>
            </a:r>
            <a:r>
              <a:rPr lang="en-US" altLang="en-US" sz="4800" b="1" dirty="0">
                <a:solidFill>
                  <a:schemeClr val="bg1"/>
                </a:solidFill>
                <a:cs typeface="Calibri" panose="020F0502020204030204" pitchFamily="34" charset="0"/>
              </a:rPr>
              <a:t>Downstream and Petrochemical Plants </a:t>
            </a:r>
          </a:p>
        </p:txBody>
      </p:sp>
      <p:sp>
        <p:nvSpPr>
          <p:cNvPr id="72" name="Rectangle 71">
            <a:extLst>
              <a:ext uri="{FF2B5EF4-FFF2-40B4-BE49-F238E27FC236}">
                <a16:creationId xmlns:a16="http://schemas.microsoft.com/office/drawing/2014/main" id="{603D06E0-E633-8548-A7CD-65C9867EFEA5}"/>
              </a:ext>
            </a:extLst>
          </p:cNvPr>
          <p:cNvSpPr/>
          <p:nvPr/>
        </p:nvSpPr>
        <p:spPr>
          <a:xfrm>
            <a:off x="818873" y="2408652"/>
            <a:ext cx="3357731" cy="569387"/>
          </a:xfrm>
          <a:prstGeom prst="rect">
            <a:avLst/>
          </a:prstGeom>
        </p:spPr>
        <p:txBody>
          <a:bodyPr wrap="square">
            <a:spAutoFit/>
          </a:bodyPr>
          <a:lstStyle/>
          <a:p>
            <a:r>
              <a:rPr lang="es-ES" altLang="en-US" sz="3100" b="1" dirty="0">
                <a:solidFill>
                  <a:srgbClr val="8DC63F"/>
                </a:solidFill>
                <a:latin typeface="Calibri" panose="020F0502020204030204" pitchFamily="34" charset="0"/>
                <a:cs typeface="Calibri" panose="020F0502020204030204" pitchFamily="34" charset="0"/>
              </a:rPr>
              <a:t>REFINERIES </a:t>
            </a:r>
            <a:endParaRPr lang="en-US" altLang="en-US" sz="3100" b="1" dirty="0">
              <a:solidFill>
                <a:srgbClr val="8DC63F"/>
              </a:solidFill>
              <a:latin typeface="Calibri" panose="020F0502020204030204" pitchFamily="34" charset="0"/>
              <a:cs typeface="Calibri" panose="020F0502020204030204" pitchFamily="34" charset="0"/>
            </a:endParaRPr>
          </a:p>
        </p:txBody>
      </p:sp>
      <p:sp>
        <p:nvSpPr>
          <p:cNvPr id="73" name="Rectangle 72">
            <a:extLst>
              <a:ext uri="{FF2B5EF4-FFF2-40B4-BE49-F238E27FC236}">
                <a16:creationId xmlns:a16="http://schemas.microsoft.com/office/drawing/2014/main" id="{5FF67D19-A6B7-1149-B0A8-C589E539F805}"/>
              </a:ext>
            </a:extLst>
          </p:cNvPr>
          <p:cNvSpPr/>
          <p:nvPr/>
        </p:nvSpPr>
        <p:spPr>
          <a:xfrm>
            <a:off x="8822478" y="1931599"/>
            <a:ext cx="5143844" cy="1046440"/>
          </a:xfrm>
          <a:prstGeom prst="rect">
            <a:avLst/>
          </a:prstGeom>
        </p:spPr>
        <p:txBody>
          <a:bodyPr wrap="square">
            <a:spAutoFit/>
          </a:bodyPr>
          <a:lstStyle/>
          <a:p>
            <a:r>
              <a:rPr lang="en-US" altLang="en-US" sz="3100" b="1" dirty="0">
                <a:solidFill>
                  <a:schemeClr val="accent3"/>
                </a:solidFill>
                <a:latin typeface="Calibri" panose="020F0502020204030204" pitchFamily="34" charset="0"/>
                <a:cs typeface="Calibri" panose="020F0502020204030204" pitchFamily="34" charset="0"/>
              </a:rPr>
              <a:t>PETROCHEMICALS </a:t>
            </a:r>
            <a:br>
              <a:rPr lang="en-US" altLang="en-US" sz="3100" b="1" dirty="0">
                <a:solidFill>
                  <a:schemeClr val="accent3"/>
                </a:solidFill>
                <a:latin typeface="Calibri" panose="020F0502020204030204" pitchFamily="34" charset="0"/>
                <a:cs typeface="Calibri" panose="020F0502020204030204" pitchFamily="34" charset="0"/>
              </a:rPr>
            </a:br>
            <a:r>
              <a:rPr lang="en-US" altLang="en-US" sz="3100" b="1" dirty="0">
                <a:solidFill>
                  <a:schemeClr val="accent3"/>
                </a:solidFill>
                <a:latin typeface="Calibri" panose="020F0502020204030204" pitchFamily="34" charset="0"/>
                <a:cs typeface="Calibri" panose="020F0502020204030204" pitchFamily="34" charset="0"/>
              </a:rPr>
              <a:t>AND CHEMICALS PLANTS</a:t>
            </a:r>
          </a:p>
        </p:txBody>
      </p:sp>
      <p:sp>
        <p:nvSpPr>
          <p:cNvPr id="76" name="TextBox 1">
            <a:extLst>
              <a:ext uri="{FF2B5EF4-FFF2-40B4-BE49-F238E27FC236}">
                <a16:creationId xmlns:a16="http://schemas.microsoft.com/office/drawing/2014/main" id="{D48B8551-FAAC-F14E-BE01-BA4AED99180B}"/>
              </a:ext>
            </a:extLst>
          </p:cNvPr>
          <p:cNvSpPr txBox="1">
            <a:spLocks noChangeArrowheads="1"/>
          </p:cNvSpPr>
          <p:nvPr/>
        </p:nvSpPr>
        <p:spPr bwMode="auto">
          <a:xfrm>
            <a:off x="8822478" y="3446281"/>
            <a:ext cx="3388296"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285750" indent="-285750">
              <a:defRPr sz="2400">
                <a:solidFill>
                  <a:schemeClr val="tx1"/>
                </a:solidFill>
                <a:latin typeface="Calibri" panose="020F0502020204030204" pitchFamily="34" charset="0"/>
                <a:ea typeface="MS PGothic" panose="020B0600070205080204" pitchFamily="34" charset="-128"/>
              </a:defRPr>
            </a:lvl1pPr>
            <a:lvl2pPr marL="171450" indent="-1714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lvl="1" indent="0" defTabSz="914400">
              <a:spcAft>
                <a:spcPts val="600"/>
              </a:spcAft>
              <a:buClr>
                <a:schemeClr val="accent1"/>
              </a:buClr>
            </a:pPr>
            <a:r>
              <a:rPr lang="en-US" altLang="en-US" sz="2100" b="1" dirty="0">
                <a:solidFill>
                  <a:schemeClr val="bg1"/>
                </a:solidFill>
                <a:cs typeface="Calibri" panose="020F0502020204030204" pitchFamily="34" charset="0"/>
              </a:rPr>
              <a:t>Production plants for monomers and plastic polymers </a:t>
            </a:r>
          </a:p>
        </p:txBody>
      </p:sp>
      <p:sp>
        <p:nvSpPr>
          <p:cNvPr id="77" name="TextBox 1">
            <a:extLst>
              <a:ext uri="{FF2B5EF4-FFF2-40B4-BE49-F238E27FC236}">
                <a16:creationId xmlns:a16="http://schemas.microsoft.com/office/drawing/2014/main" id="{BE55B0C6-A385-A24B-A258-C8696BC4EDEC}"/>
              </a:ext>
            </a:extLst>
          </p:cNvPr>
          <p:cNvSpPr txBox="1">
            <a:spLocks noChangeArrowheads="1"/>
          </p:cNvSpPr>
          <p:nvPr/>
        </p:nvSpPr>
        <p:spPr bwMode="auto">
          <a:xfrm>
            <a:off x="818873" y="4888138"/>
            <a:ext cx="35315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defRPr sz="2400">
                <a:solidFill>
                  <a:schemeClr val="tx1"/>
                </a:solidFill>
                <a:latin typeface="Calibri" panose="020F0502020204030204" pitchFamily="34" charset="0"/>
                <a:ea typeface="MS PGothic" panose="020B0600070205080204" pitchFamily="34" charset="-128"/>
              </a:defRPr>
            </a:lvl1pPr>
            <a:lvl2pPr marL="171450" indent="-1714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lvl="1" indent="0" defTabSz="914400">
              <a:spcAft>
                <a:spcPts val="600"/>
              </a:spcAft>
              <a:buClr>
                <a:schemeClr val="accent1"/>
              </a:buClr>
            </a:pPr>
            <a:r>
              <a:rPr lang="en-US" altLang="en-US" sz="2100" b="1" dirty="0">
                <a:solidFill>
                  <a:schemeClr val="bg1"/>
                </a:solidFill>
                <a:cs typeface="Calibri" panose="020F0502020204030204" pitchFamily="34" charset="0"/>
              </a:rPr>
              <a:t>Crude (CDU) and vacuum distillation (VDU) units</a:t>
            </a:r>
          </a:p>
        </p:txBody>
      </p:sp>
      <p:sp>
        <p:nvSpPr>
          <p:cNvPr id="78" name="TextBox 1">
            <a:extLst>
              <a:ext uri="{FF2B5EF4-FFF2-40B4-BE49-F238E27FC236}">
                <a16:creationId xmlns:a16="http://schemas.microsoft.com/office/drawing/2014/main" id="{D6B9A7C5-468B-A246-9FBB-A0F262AFFA7E}"/>
              </a:ext>
            </a:extLst>
          </p:cNvPr>
          <p:cNvSpPr txBox="1">
            <a:spLocks noChangeArrowheads="1"/>
          </p:cNvSpPr>
          <p:nvPr/>
        </p:nvSpPr>
        <p:spPr bwMode="auto">
          <a:xfrm>
            <a:off x="4460980" y="3446281"/>
            <a:ext cx="29044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defRPr sz="2400">
                <a:solidFill>
                  <a:schemeClr val="tx1"/>
                </a:solidFill>
                <a:latin typeface="Calibri" panose="020F0502020204030204" pitchFamily="34" charset="0"/>
                <a:ea typeface="MS PGothic" panose="020B0600070205080204" pitchFamily="34" charset="-128"/>
              </a:defRPr>
            </a:lvl1pPr>
            <a:lvl2pPr marL="171450" indent="-1714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lvl="1" indent="0" defTabSz="914400">
              <a:spcAft>
                <a:spcPts val="600"/>
              </a:spcAft>
              <a:buClr>
                <a:schemeClr val="accent1"/>
              </a:buClr>
            </a:pPr>
            <a:r>
              <a:rPr lang="en-US" altLang="en-US" sz="2100" b="1" dirty="0">
                <a:solidFill>
                  <a:schemeClr val="bg1"/>
                </a:solidFill>
                <a:cs typeface="Calibri" panose="020F0502020204030204" pitchFamily="34" charset="0"/>
              </a:rPr>
              <a:t>Gas treatment and sulfur recovery units </a:t>
            </a:r>
          </a:p>
        </p:txBody>
      </p:sp>
      <p:cxnSp>
        <p:nvCxnSpPr>
          <p:cNvPr id="80" name="Conector recto 36">
            <a:extLst>
              <a:ext uri="{FF2B5EF4-FFF2-40B4-BE49-F238E27FC236}">
                <a16:creationId xmlns:a16="http://schemas.microsoft.com/office/drawing/2014/main" id="{2829A34C-E1B6-7A4C-BD00-7348A04336AF}"/>
              </a:ext>
            </a:extLst>
          </p:cNvPr>
          <p:cNvCxnSpPr>
            <a:cxnSpLocks/>
          </p:cNvCxnSpPr>
          <p:nvPr/>
        </p:nvCxnSpPr>
        <p:spPr>
          <a:xfrm>
            <a:off x="818873" y="7961866"/>
            <a:ext cx="308637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Conector recto 36">
            <a:extLst>
              <a:ext uri="{FF2B5EF4-FFF2-40B4-BE49-F238E27FC236}">
                <a16:creationId xmlns:a16="http://schemas.microsoft.com/office/drawing/2014/main" id="{2CFCFC3E-E2E1-894A-8A1D-7A5B1813309F}"/>
              </a:ext>
            </a:extLst>
          </p:cNvPr>
          <p:cNvCxnSpPr>
            <a:cxnSpLocks/>
          </p:cNvCxnSpPr>
          <p:nvPr/>
        </p:nvCxnSpPr>
        <p:spPr>
          <a:xfrm>
            <a:off x="4460980" y="7961866"/>
            <a:ext cx="308637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Conector recto 36">
            <a:extLst>
              <a:ext uri="{FF2B5EF4-FFF2-40B4-BE49-F238E27FC236}">
                <a16:creationId xmlns:a16="http://schemas.microsoft.com/office/drawing/2014/main" id="{911A8DE1-3627-3443-959A-C5235119EDE2}"/>
              </a:ext>
            </a:extLst>
          </p:cNvPr>
          <p:cNvCxnSpPr>
            <a:cxnSpLocks/>
          </p:cNvCxnSpPr>
          <p:nvPr/>
        </p:nvCxnSpPr>
        <p:spPr>
          <a:xfrm>
            <a:off x="8762723" y="6843175"/>
            <a:ext cx="3086376"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3" name="Conector recto 36">
            <a:extLst>
              <a:ext uri="{FF2B5EF4-FFF2-40B4-BE49-F238E27FC236}">
                <a16:creationId xmlns:a16="http://schemas.microsoft.com/office/drawing/2014/main" id="{6F2BE16C-9950-EC4E-8C26-F23180BD9DAE}"/>
              </a:ext>
            </a:extLst>
          </p:cNvPr>
          <p:cNvCxnSpPr>
            <a:cxnSpLocks/>
          </p:cNvCxnSpPr>
          <p:nvPr/>
        </p:nvCxnSpPr>
        <p:spPr>
          <a:xfrm>
            <a:off x="12404830" y="6843175"/>
            <a:ext cx="3086376"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4" name="TextBox 1">
            <a:extLst>
              <a:ext uri="{FF2B5EF4-FFF2-40B4-BE49-F238E27FC236}">
                <a16:creationId xmlns:a16="http://schemas.microsoft.com/office/drawing/2014/main" id="{FDCE8C7C-6691-0646-8FE6-786ACE696998}"/>
              </a:ext>
            </a:extLst>
          </p:cNvPr>
          <p:cNvSpPr txBox="1">
            <a:spLocks noChangeArrowheads="1"/>
          </p:cNvSpPr>
          <p:nvPr/>
        </p:nvSpPr>
        <p:spPr bwMode="auto">
          <a:xfrm>
            <a:off x="12420323" y="3446281"/>
            <a:ext cx="28006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285750" indent="-285750">
              <a:defRPr sz="2400">
                <a:solidFill>
                  <a:schemeClr val="tx1"/>
                </a:solidFill>
                <a:latin typeface="Calibri" panose="020F0502020204030204" pitchFamily="34" charset="0"/>
                <a:ea typeface="MS PGothic" panose="020B0600070205080204" pitchFamily="34" charset="-128"/>
              </a:defRPr>
            </a:lvl1pPr>
            <a:lvl2pPr marL="171450" indent="-1714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lvl="1" indent="0" defTabSz="914400">
              <a:spcAft>
                <a:spcPts val="600"/>
              </a:spcAft>
              <a:buClr>
                <a:schemeClr val="accent1"/>
              </a:buClr>
            </a:pPr>
            <a:r>
              <a:rPr lang="en-US" altLang="en-US" sz="2100" b="1" dirty="0">
                <a:solidFill>
                  <a:schemeClr val="bg1"/>
                </a:solidFill>
                <a:cs typeface="Calibri" panose="020F0502020204030204" pitchFamily="34" charset="0"/>
              </a:rPr>
              <a:t>Olefins and polyolefins plants </a:t>
            </a:r>
          </a:p>
        </p:txBody>
      </p:sp>
      <p:sp>
        <p:nvSpPr>
          <p:cNvPr id="2" name="Rectangle 1">
            <a:extLst>
              <a:ext uri="{FF2B5EF4-FFF2-40B4-BE49-F238E27FC236}">
                <a16:creationId xmlns:a16="http://schemas.microsoft.com/office/drawing/2014/main" id="{86A039A4-CF90-D247-B2BC-FBBF8CA21A0E}"/>
              </a:ext>
            </a:extLst>
          </p:cNvPr>
          <p:cNvSpPr/>
          <p:nvPr/>
        </p:nvSpPr>
        <p:spPr>
          <a:xfrm>
            <a:off x="8762723" y="4888138"/>
            <a:ext cx="3321327" cy="415498"/>
          </a:xfrm>
          <a:prstGeom prst="rect">
            <a:avLst/>
          </a:prstGeom>
        </p:spPr>
        <p:txBody>
          <a:bodyPr wrap="square">
            <a:spAutoFit/>
          </a:bodyPr>
          <a:lstStyle/>
          <a:p>
            <a:pPr marL="0" lvl="1" defTabSz="914400">
              <a:spcAft>
                <a:spcPts val="600"/>
              </a:spcAft>
              <a:buClr>
                <a:schemeClr val="accent1"/>
              </a:buClr>
            </a:pPr>
            <a:r>
              <a:rPr lang="en-US" altLang="en-US" sz="2100" b="1" dirty="0">
                <a:solidFill>
                  <a:schemeClr val="bg1"/>
                </a:solidFill>
                <a:cs typeface="Calibri" panose="020F0502020204030204" pitchFamily="34" charset="0"/>
              </a:rPr>
              <a:t>Methanol plants </a:t>
            </a:r>
          </a:p>
        </p:txBody>
      </p:sp>
      <p:sp>
        <p:nvSpPr>
          <p:cNvPr id="6" name="Rectangle 5">
            <a:extLst>
              <a:ext uri="{FF2B5EF4-FFF2-40B4-BE49-F238E27FC236}">
                <a16:creationId xmlns:a16="http://schemas.microsoft.com/office/drawing/2014/main" id="{6E6E2C20-9891-654C-81DD-F0915D5B8D45}"/>
              </a:ext>
            </a:extLst>
          </p:cNvPr>
          <p:cNvSpPr/>
          <p:nvPr/>
        </p:nvSpPr>
        <p:spPr>
          <a:xfrm>
            <a:off x="8746847" y="5914497"/>
            <a:ext cx="3078525" cy="738664"/>
          </a:xfrm>
          <a:prstGeom prst="rect">
            <a:avLst/>
          </a:prstGeom>
        </p:spPr>
        <p:txBody>
          <a:bodyPr wrap="square">
            <a:spAutoFit/>
          </a:bodyPr>
          <a:lstStyle/>
          <a:p>
            <a:pPr marL="0" lvl="1" defTabSz="914400">
              <a:spcAft>
                <a:spcPts val="600"/>
              </a:spcAft>
              <a:buClr>
                <a:schemeClr val="accent1"/>
              </a:buClr>
            </a:pPr>
            <a:r>
              <a:rPr lang="en-US" altLang="en-US" sz="2100" b="1" dirty="0">
                <a:solidFill>
                  <a:schemeClr val="bg1"/>
                </a:solidFill>
                <a:cs typeface="Calibri" panose="020F0502020204030204" pitchFamily="34" charset="0"/>
              </a:rPr>
              <a:t>Fertilizer, ammonia </a:t>
            </a:r>
            <a:br>
              <a:rPr lang="en-US" altLang="en-US" sz="2100" b="1" dirty="0">
                <a:solidFill>
                  <a:schemeClr val="bg1"/>
                </a:solidFill>
                <a:cs typeface="Calibri" panose="020F0502020204030204" pitchFamily="34" charset="0"/>
              </a:rPr>
            </a:br>
            <a:r>
              <a:rPr lang="en-US" altLang="en-US" sz="2100" b="1" dirty="0">
                <a:solidFill>
                  <a:schemeClr val="bg1"/>
                </a:solidFill>
                <a:cs typeface="Calibri" panose="020F0502020204030204" pitchFamily="34" charset="0"/>
              </a:rPr>
              <a:t>and urea units</a:t>
            </a:r>
          </a:p>
        </p:txBody>
      </p:sp>
      <p:sp>
        <p:nvSpPr>
          <p:cNvPr id="9" name="Rectangle 8">
            <a:extLst>
              <a:ext uri="{FF2B5EF4-FFF2-40B4-BE49-F238E27FC236}">
                <a16:creationId xmlns:a16="http://schemas.microsoft.com/office/drawing/2014/main" id="{8E21CE0D-FB7A-4048-BA3A-FFBA8DBD833F}"/>
              </a:ext>
            </a:extLst>
          </p:cNvPr>
          <p:cNvSpPr/>
          <p:nvPr/>
        </p:nvSpPr>
        <p:spPr>
          <a:xfrm>
            <a:off x="12404830" y="4888138"/>
            <a:ext cx="2647950" cy="415498"/>
          </a:xfrm>
          <a:prstGeom prst="rect">
            <a:avLst/>
          </a:prstGeom>
        </p:spPr>
        <p:txBody>
          <a:bodyPr wrap="square">
            <a:spAutoFit/>
          </a:bodyPr>
          <a:lstStyle/>
          <a:p>
            <a:pPr marL="0" lvl="1" defTabSz="914400">
              <a:spcAft>
                <a:spcPts val="600"/>
              </a:spcAft>
              <a:buClr>
                <a:schemeClr val="accent1"/>
              </a:buClr>
            </a:pPr>
            <a:r>
              <a:rPr lang="en-US" altLang="en-US" sz="2100" b="1" dirty="0">
                <a:solidFill>
                  <a:schemeClr val="bg1"/>
                </a:solidFill>
                <a:cs typeface="Calibri" panose="020F0502020204030204" pitchFamily="34" charset="0"/>
              </a:rPr>
              <a:t>Aromatics </a:t>
            </a:r>
          </a:p>
        </p:txBody>
      </p:sp>
      <p:sp>
        <p:nvSpPr>
          <p:cNvPr id="10" name="Rectangle 9">
            <a:extLst>
              <a:ext uri="{FF2B5EF4-FFF2-40B4-BE49-F238E27FC236}">
                <a16:creationId xmlns:a16="http://schemas.microsoft.com/office/drawing/2014/main" id="{A4E8CE42-1F23-264C-ADCE-2BECF93BF307}"/>
              </a:ext>
            </a:extLst>
          </p:cNvPr>
          <p:cNvSpPr/>
          <p:nvPr/>
        </p:nvSpPr>
        <p:spPr>
          <a:xfrm>
            <a:off x="12404830" y="5914497"/>
            <a:ext cx="2816120" cy="738664"/>
          </a:xfrm>
          <a:prstGeom prst="rect">
            <a:avLst/>
          </a:prstGeom>
        </p:spPr>
        <p:txBody>
          <a:bodyPr wrap="square">
            <a:spAutoFit/>
          </a:bodyPr>
          <a:lstStyle/>
          <a:p>
            <a:pPr marL="0" lvl="1" defTabSz="914400">
              <a:spcAft>
                <a:spcPts val="600"/>
              </a:spcAft>
              <a:buClr>
                <a:schemeClr val="accent1"/>
              </a:buClr>
            </a:pPr>
            <a:r>
              <a:rPr lang="en-US" altLang="en-US" sz="2100" b="1" dirty="0">
                <a:solidFill>
                  <a:schemeClr val="bg1"/>
                </a:solidFill>
                <a:cs typeface="Calibri" panose="020F0502020204030204" pitchFamily="34" charset="0"/>
              </a:rPr>
              <a:t>Nitrogen removal </a:t>
            </a:r>
            <a:br>
              <a:rPr lang="en-US" altLang="en-US" sz="2100" b="1" dirty="0">
                <a:solidFill>
                  <a:schemeClr val="bg1"/>
                </a:solidFill>
                <a:cs typeface="Calibri" panose="020F0502020204030204" pitchFamily="34" charset="0"/>
              </a:rPr>
            </a:br>
            <a:r>
              <a:rPr lang="en-US" altLang="en-US" sz="2100" b="1" dirty="0">
                <a:solidFill>
                  <a:schemeClr val="bg1"/>
                </a:solidFill>
                <a:cs typeface="Calibri" panose="020F0502020204030204" pitchFamily="34" charset="0"/>
              </a:rPr>
              <a:t>from gas</a:t>
            </a:r>
          </a:p>
        </p:txBody>
      </p:sp>
      <p:sp>
        <p:nvSpPr>
          <p:cNvPr id="14" name="Rectangle 13">
            <a:extLst>
              <a:ext uri="{FF2B5EF4-FFF2-40B4-BE49-F238E27FC236}">
                <a16:creationId xmlns:a16="http://schemas.microsoft.com/office/drawing/2014/main" id="{68885040-07FC-D44A-BD63-4E402D36F057}"/>
              </a:ext>
            </a:extLst>
          </p:cNvPr>
          <p:cNvSpPr/>
          <p:nvPr/>
        </p:nvSpPr>
        <p:spPr>
          <a:xfrm>
            <a:off x="818873" y="5914497"/>
            <a:ext cx="2907921" cy="415498"/>
          </a:xfrm>
          <a:prstGeom prst="rect">
            <a:avLst/>
          </a:prstGeom>
        </p:spPr>
        <p:txBody>
          <a:bodyPr wrap="square">
            <a:spAutoFit/>
          </a:bodyPr>
          <a:lstStyle/>
          <a:p>
            <a:pPr marL="0" lvl="1" defTabSz="914400">
              <a:spcAft>
                <a:spcPts val="600"/>
              </a:spcAft>
              <a:buClr>
                <a:schemeClr val="accent1"/>
              </a:buClr>
            </a:pPr>
            <a:r>
              <a:rPr lang="en-US" altLang="en-US" sz="2100" b="1" dirty="0">
                <a:solidFill>
                  <a:schemeClr val="bg1"/>
                </a:solidFill>
                <a:cs typeface="Calibri" panose="020F0502020204030204" pitchFamily="34" charset="0"/>
              </a:rPr>
              <a:t>Delayed </a:t>
            </a:r>
            <a:r>
              <a:rPr lang="en-US" altLang="en-US" sz="2100" b="1" dirty="0" err="1">
                <a:solidFill>
                  <a:schemeClr val="bg1"/>
                </a:solidFill>
                <a:cs typeface="Calibri" panose="020F0502020204030204" pitchFamily="34" charset="0"/>
              </a:rPr>
              <a:t>coker</a:t>
            </a:r>
            <a:r>
              <a:rPr lang="en-US" altLang="en-US" sz="2100" b="1" dirty="0">
                <a:solidFill>
                  <a:schemeClr val="bg1"/>
                </a:solidFill>
                <a:cs typeface="Calibri" panose="020F0502020204030204" pitchFamily="34" charset="0"/>
              </a:rPr>
              <a:t> units </a:t>
            </a:r>
          </a:p>
        </p:txBody>
      </p:sp>
      <p:sp>
        <p:nvSpPr>
          <p:cNvPr id="18" name="Rectangle 17">
            <a:extLst>
              <a:ext uri="{FF2B5EF4-FFF2-40B4-BE49-F238E27FC236}">
                <a16:creationId xmlns:a16="http://schemas.microsoft.com/office/drawing/2014/main" id="{CC3775EE-0C98-3642-9E2C-3D27499F3677}"/>
              </a:ext>
            </a:extLst>
          </p:cNvPr>
          <p:cNvSpPr/>
          <p:nvPr/>
        </p:nvSpPr>
        <p:spPr>
          <a:xfrm>
            <a:off x="818873" y="7033189"/>
            <a:ext cx="2876827" cy="738664"/>
          </a:xfrm>
          <a:prstGeom prst="rect">
            <a:avLst/>
          </a:prstGeom>
        </p:spPr>
        <p:txBody>
          <a:bodyPr wrap="square">
            <a:spAutoFit/>
          </a:bodyPr>
          <a:lstStyle/>
          <a:p>
            <a:pPr marL="0" lvl="1" defTabSz="914400">
              <a:spcAft>
                <a:spcPts val="600"/>
              </a:spcAft>
              <a:buClr>
                <a:schemeClr val="accent1"/>
              </a:buClr>
            </a:pPr>
            <a:r>
              <a:rPr lang="en-US" altLang="en-US" sz="2100" b="1" dirty="0">
                <a:solidFill>
                  <a:schemeClr val="bg1"/>
                </a:solidFill>
                <a:cs typeface="Calibri" panose="020F0502020204030204" pitchFamily="34" charset="0"/>
              </a:rPr>
              <a:t>Hydrogen </a:t>
            </a:r>
            <a:br>
              <a:rPr lang="en-US" altLang="en-US" sz="2100" b="1" dirty="0">
                <a:solidFill>
                  <a:schemeClr val="bg1"/>
                </a:solidFill>
                <a:cs typeface="Calibri" panose="020F0502020204030204" pitchFamily="34" charset="0"/>
              </a:rPr>
            </a:br>
            <a:r>
              <a:rPr lang="en-US" altLang="en-US" sz="2100" b="1" dirty="0">
                <a:solidFill>
                  <a:schemeClr val="bg1"/>
                </a:solidFill>
                <a:cs typeface="Calibri" panose="020F0502020204030204" pitchFamily="34" charset="0"/>
              </a:rPr>
              <a:t>production plants </a:t>
            </a:r>
          </a:p>
        </p:txBody>
      </p:sp>
      <p:sp>
        <p:nvSpPr>
          <p:cNvPr id="20" name="Rectangle 19">
            <a:extLst>
              <a:ext uri="{FF2B5EF4-FFF2-40B4-BE49-F238E27FC236}">
                <a16:creationId xmlns:a16="http://schemas.microsoft.com/office/drawing/2014/main" id="{0FF662F8-57F5-CB43-8E78-5B506A15C111}"/>
              </a:ext>
            </a:extLst>
          </p:cNvPr>
          <p:cNvSpPr/>
          <p:nvPr/>
        </p:nvSpPr>
        <p:spPr>
          <a:xfrm>
            <a:off x="4460980" y="4888138"/>
            <a:ext cx="3078525" cy="738664"/>
          </a:xfrm>
          <a:prstGeom prst="rect">
            <a:avLst/>
          </a:prstGeom>
        </p:spPr>
        <p:txBody>
          <a:bodyPr wrap="square">
            <a:spAutoFit/>
          </a:bodyPr>
          <a:lstStyle/>
          <a:p>
            <a:pPr marL="0" lvl="1" defTabSz="914400">
              <a:spcAft>
                <a:spcPts val="600"/>
              </a:spcAft>
              <a:buClr>
                <a:schemeClr val="accent1"/>
              </a:buClr>
            </a:pPr>
            <a:r>
              <a:rPr lang="en-US" altLang="en-US" sz="2100" b="1" dirty="0">
                <a:solidFill>
                  <a:schemeClr val="bg1"/>
                </a:solidFill>
                <a:latin typeface="Calibri" panose="020F0502020204030204" pitchFamily="34" charset="0"/>
                <a:cs typeface="Calibri" panose="020F0502020204030204" pitchFamily="34" charset="0"/>
              </a:rPr>
              <a:t>HDT and HDS gasoline and diesel plants</a:t>
            </a:r>
          </a:p>
        </p:txBody>
      </p:sp>
      <p:sp>
        <p:nvSpPr>
          <p:cNvPr id="25" name="Rectangle 24">
            <a:extLst>
              <a:ext uri="{FF2B5EF4-FFF2-40B4-BE49-F238E27FC236}">
                <a16:creationId xmlns:a16="http://schemas.microsoft.com/office/drawing/2014/main" id="{C6F9F18A-B4E5-2B48-AD7D-2978D76DA675}"/>
              </a:ext>
            </a:extLst>
          </p:cNvPr>
          <p:cNvSpPr/>
          <p:nvPr/>
        </p:nvSpPr>
        <p:spPr>
          <a:xfrm>
            <a:off x="4460980" y="5914497"/>
            <a:ext cx="3086376" cy="415498"/>
          </a:xfrm>
          <a:prstGeom prst="rect">
            <a:avLst/>
          </a:prstGeom>
        </p:spPr>
        <p:txBody>
          <a:bodyPr wrap="square">
            <a:spAutoFit/>
          </a:bodyPr>
          <a:lstStyle/>
          <a:p>
            <a:pPr marL="0" lvl="1" defTabSz="914400">
              <a:spcAft>
                <a:spcPts val="600"/>
              </a:spcAft>
              <a:buClr>
                <a:schemeClr val="accent1"/>
              </a:buClr>
            </a:pPr>
            <a:r>
              <a:rPr lang="en-US" altLang="en-US" sz="2100" b="1" dirty="0">
                <a:solidFill>
                  <a:schemeClr val="bg1"/>
                </a:solidFill>
                <a:latin typeface="Calibri" panose="020F0502020204030204" pitchFamily="34" charset="0"/>
                <a:cs typeface="Calibri" panose="020F0502020204030204" pitchFamily="34" charset="0"/>
              </a:rPr>
              <a:t>Alkylation units</a:t>
            </a:r>
          </a:p>
        </p:txBody>
      </p:sp>
      <p:sp>
        <p:nvSpPr>
          <p:cNvPr id="26" name="Rectangle 25">
            <a:extLst>
              <a:ext uri="{FF2B5EF4-FFF2-40B4-BE49-F238E27FC236}">
                <a16:creationId xmlns:a16="http://schemas.microsoft.com/office/drawing/2014/main" id="{810DB8EF-A3FE-9B43-ABB3-93E66A778B5E}"/>
              </a:ext>
            </a:extLst>
          </p:cNvPr>
          <p:cNvSpPr/>
          <p:nvPr/>
        </p:nvSpPr>
        <p:spPr>
          <a:xfrm>
            <a:off x="4460980" y="7010395"/>
            <a:ext cx="2323585" cy="415498"/>
          </a:xfrm>
          <a:prstGeom prst="rect">
            <a:avLst/>
          </a:prstGeom>
        </p:spPr>
        <p:txBody>
          <a:bodyPr wrap="none">
            <a:spAutoFit/>
          </a:bodyPr>
          <a:lstStyle/>
          <a:p>
            <a:pPr marL="0" lvl="1" defTabSz="914400">
              <a:spcAft>
                <a:spcPts val="600"/>
              </a:spcAft>
              <a:buClr>
                <a:schemeClr val="accent1"/>
              </a:buClr>
            </a:pPr>
            <a:r>
              <a:rPr lang="en-US" altLang="en-US" sz="2100" b="1" dirty="0">
                <a:solidFill>
                  <a:schemeClr val="bg1"/>
                </a:solidFill>
                <a:latin typeface="Calibri" panose="020F0502020204030204" pitchFamily="34" charset="0"/>
                <a:cs typeface="Calibri" panose="020F0502020204030204" pitchFamily="34" charset="0"/>
              </a:rPr>
              <a:t>Isomerization units</a:t>
            </a:r>
          </a:p>
        </p:txBody>
      </p:sp>
      <p:cxnSp>
        <p:nvCxnSpPr>
          <p:cNvPr id="85" name="Conector recto 36">
            <a:extLst>
              <a:ext uri="{FF2B5EF4-FFF2-40B4-BE49-F238E27FC236}">
                <a16:creationId xmlns:a16="http://schemas.microsoft.com/office/drawing/2014/main" id="{ED6E5272-A67A-5D47-AC78-6AA8ED6263AF}"/>
              </a:ext>
            </a:extLst>
          </p:cNvPr>
          <p:cNvCxnSpPr>
            <a:cxnSpLocks/>
          </p:cNvCxnSpPr>
          <p:nvPr/>
        </p:nvCxnSpPr>
        <p:spPr>
          <a:xfrm>
            <a:off x="4460980" y="6843175"/>
            <a:ext cx="308637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Conector recto 36">
            <a:extLst>
              <a:ext uri="{FF2B5EF4-FFF2-40B4-BE49-F238E27FC236}">
                <a16:creationId xmlns:a16="http://schemas.microsoft.com/office/drawing/2014/main" id="{8FAF3B6B-F382-F742-BBDB-76620C510C65}"/>
              </a:ext>
            </a:extLst>
          </p:cNvPr>
          <p:cNvCxnSpPr>
            <a:cxnSpLocks/>
          </p:cNvCxnSpPr>
          <p:nvPr/>
        </p:nvCxnSpPr>
        <p:spPr>
          <a:xfrm>
            <a:off x="4460980" y="5724483"/>
            <a:ext cx="308637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7" name="Conector recto 36">
            <a:extLst>
              <a:ext uri="{FF2B5EF4-FFF2-40B4-BE49-F238E27FC236}">
                <a16:creationId xmlns:a16="http://schemas.microsoft.com/office/drawing/2014/main" id="{BC5B5C1E-B059-5D4B-B275-E91887CCAA93}"/>
              </a:ext>
            </a:extLst>
          </p:cNvPr>
          <p:cNvCxnSpPr>
            <a:cxnSpLocks/>
          </p:cNvCxnSpPr>
          <p:nvPr/>
        </p:nvCxnSpPr>
        <p:spPr>
          <a:xfrm>
            <a:off x="4460980" y="4698124"/>
            <a:ext cx="308637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Conector recto 36">
            <a:extLst>
              <a:ext uri="{FF2B5EF4-FFF2-40B4-BE49-F238E27FC236}">
                <a16:creationId xmlns:a16="http://schemas.microsoft.com/office/drawing/2014/main" id="{610C3087-7A38-7442-8EDD-888A598BB2B7}"/>
              </a:ext>
            </a:extLst>
          </p:cNvPr>
          <p:cNvCxnSpPr>
            <a:cxnSpLocks/>
          </p:cNvCxnSpPr>
          <p:nvPr/>
        </p:nvCxnSpPr>
        <p:spPr>
          <a:xfrm>
            <a:off x="818873" y="6843175"/>
            <a:ext cx="308637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9" name="Conector recto 36">
            <a:extLst>
              <a:ext uri="{FF2B5EF4-FFF2-40B4-BE49-F238E27FC236}">
                <a16:creationId xmlns:a16="http://schemas.microsoft.com/office/drawing/2014/main" id="{EAAD7FCC-07C1-1942-8C20-51EC97453B5F}"/>
              </a:ext>
            </a:extLst>
          </p:cNvPr>
          <p:cNvCxnSpPr>
            <a:cxnSpLocks/>
          </p:cNvCxnSpPr>
          <p:nvPr/>
        </p:nvCxnSpPr>
        <p:spPr>
          <a:xfrm>
            <a:off x="818873" y="5724483"/>
            <a:ext cx="308637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Conector recto 36">
            <a:extLst>
              <a:ext uri="{FF2B5EF4-FFF2-40B4-BE49-F238E27FC236}">
                <a16:creationId xmlns:a16="http://schemas.microsoft.com/office/drawing/2014/main" id="{8C3C9F64-3A16-1C47-9FFD-4301B3FED4BD}"/>
              </a:ext>
            </a:extLst>
          </p:cNvPr>
          <p:cNvCxnSpPr>
            <a:cxnSpLocks/>
          </p:cNvCxnSpPr>
          <p:nvPr/>
        </p:nvCxnSpPr>
        <p:spPr>
          <a:xfrm>
            <a:off x="818873" y="4698124"/>
            <a:ext cx="308637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CB9B89B8-D29A-4948-B6B0-A503D0BAEE12}"/>
              </a:ext>
            </a:extLst>
          </p:cNvPr>
          <p:cNvSpPr/>
          <p:nvPr/>
        </p:nvSpPr>
        <p:spPr>
          <a:xfrm>
            <a:off x="818873" y="3446281"/>
            <a:ext cx="3309177" cy="738664"/>
          </a:xfrm>
          <a:prstGeom prst="rect">
            <a:avLst/>
          </a:prstGeom>
        </p:spPr>
        <p:txBody>
          <a:bodyPr wrap="square">
            <a:spAutoFit/>
          </a:bodyPr>
          <a:lstStyle/>
          <a:p>
            <a:pPr marL="0" lvl="1" defTabSz="914400">
              <a:spcAft>
                <a:spcPts val="600"/>
              </a:spcAft>
              <a:buClr>
                <a:schemeClr val="accent1"/>
              </a:buClr>
            </a:pPr>
            <a:r>
              <a:rPr lang="en-US" altLang="en-US" sz="2100" b="1" dirty="0">
                <a:solidFill>
                  <a:schemeClr val="bg1"/>
                </a:solidFill>
                <a:cs typeface="Calibri" panose="020F0502020204030204" pitchFamily="34" charset="0"/>
              </a:rPr>
              <a:t>Catalytic fluid</a:t>
            </a:r>
            <a:br>
              <a:rPr lang="en-US" altLang="en-US" sz="2100" b="1" dirty="0">
                <a:solidFill>
                  <a:schemeClr val="bg1"/>
                </a:solidFill>
                <a:cs typeface="Calibri" panose="020F0502020204030204" pitchFamily="34" charset="0"/>
              </a:rPr>
            </a:br>
            <a:r>
              <a:rPr lang="en-US" altLang="en-US" sz="2100" b="1" dirty="0">
                <a:solidFill>
                  <a:schemeClr val="bg1"/>
                </a:solidFill>
                <a:cs typeface="Calibri" panose="020F0502020204030204" pitchFamily="34" charset="0"/>
              </a:rPr>
              <a:t>fractioning units </a:t>
            </a:r>
          </a:p>
        </p:txBody>
      </p:sp>
      <p:cxnSp>
        <p:nvCxnSpPr>
          <p:cNvPr id="92" name="Conector recto 36">
            <a:extLst>
              <a:ext uri="{FF2B5EF4-FFF2-40B4-BE49-F238E27FC236}">
                <a16:creationId xmlns:a16="http://schemas.microsoft.com/office/drawing/2014/main" id="{0F1EC21B-AD66-A54F-A403-0741127D2DB3}"/>
              </a:ext>
            </a:extLst>
          </p:cNvPr>
          <p:cNvCxnSpPr>
            <a:cxnSpLocks/>
          </p:cNvCxnSpPr>
          <p:nvPr/>
        </p:nvCxnSpPr>
        <p:spPr>
          <a:xfrm>
            <a:off x="8762723" y="5724483"/>
            <a:ext cx="3086376"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 name="Conector recto 36">
            <a:extLst>
              <a:ext uri="{FF2B5EF4-FFF2-40B4-BE49-F238E27FC236}">
                <a16:creationId xmlns:a16="http://schemas.microsoft.com/office/drawing/2014/main" id="{C2B801EB-4AC2-4746-A9E2-238BB5252191}"/>
              </a:ext>
            </a:extLst>
          </p:cNvPr>
          <p:cNvCxnSpPr>
            <a:cxnSpLocks/>
          </p:cNvCxnSpPr>
          <p:nvPr/>
        </p:nvCxnSpPr>
        <p:spPr>
          <a:xfrm>
            <a:off x="12404830" y="5724483"/>
            <a:ext cx="3086376"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 name="Conector recto 36">
            <a:extLst>
              <a:ext uri="{FF2B5EF4-FFF2-40B4-BE49-F238E27FC236}">
                <a16:creationId xmlns:a16="http://schemas.microsoft.com/office/drawing/2014/main" id="{DB5E8A0C-1477-C647-974F-170D5C6A93EC}"/>
              </a:ext>
            </a:extLst>
          </p:cNvPr>
          <p:cNvCxnSpPr>
            <a:cxnSpLocks/>
          </p:cNvCxnSpPr>
          <p:nvPr/>
        </p:nvCxnSpPr>
        <p:spPr>
          <a:xfrm>
            <a:off x="8762723" y="4698124"/>
            <a:ext cx="3086376"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5" name="Conector recto 36">
            <a:extLst>
              <a:ext uri="{FF2B5EF4-FFF2-40B4-BE49-F238E27FC236}">
                <a16:creationId xmlns:a16="http://schemas.microsoft.com/office/drawing/2014/main" id="{316362DF-3E45-9943-9126-D6445DF08B8D}"/>
              </a:ext>
            </a:extLst>
          </p:cNvPr>
          <p:cNvCxnSpPr>
            <a:cxnSpLocks/>
          </p:cNvCxnSpPr>
          <p:nvPr/>
        </p:nvCxnSpPr>
        <p:spPr>
          <a:xfrm>
            <a:off x="12404830" y="4698124"/>
            <a:ext cx="3086376"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1E9B28F4-3A19-3A48-A4D8-C6966D4C3FAE}"/>
              </a:ext>
            </a:extLst>
          </p:cNvPr>
          <p:cNvPicPr>
            <a:picLocks noChangeAspect="1"/>
          </p:cNvPicPr>
          <p:nvPr/>
        </p:nvPicPr>
        <p:blipFill>
          <a:blip r:embed="rId4"/>
          <a:stretch>
            <a:fillRect/>
          </a:stretch>
        </p:blipFill>
        <p:spPr>
          <a:xfrm flipH="1">
            <a:off x="6307115" y="1563921"/>
            <a:ext cx="1167111" cy="1422916"/>
          </a:xfrm>
          <a:prstGeom prst="rect">
            <a:avLst/>
          </a:prstGeom>
        </p:spPr>
      </p:pic>
      <p:pic>
        <p:nvPicPr>
          <p:cNvPr id="13" name="Picture 12">
            <a:extLst>
              <a:ext uri="{FF2B5EF4-FFF2-40B4-BE49-F238E27FC236}">
                <a16:creationId xmlns:a16="http://schemas.microsoft.com/office/drawing/2014/main" id="{080DCE0F-D196-A145-96C9-B7E3B1F51050}"/>
              </a:ext>
            </a:extLst>
          </p:cNvPr>
          <p:cNvPicPr>
            <a:picLocks noChangeAspect="1"/>
          </p:cNvPicPr>
          <p:nvPr/>
        </p:nvPicPr>
        <p:blipFill>
          <a:blip r:embed="rId5"/>
          <a:stretch>
            <a:fillRect/>
          </a:stretch>
        </p:blipFill>
        <p:spPr>
          <a:xfrm>
            <a:off x="14208277" y="1233786"/>
            <a:ext cx="1167111" cy="1744254"/>
          </a:xfrm>
          <a:prstGeom prst="rect">
            <a:avLst/>
          </a:prstGeom>
        </p:spPr>
      </p:pic>
      <p:grpSp>
        <p:nvGrpSpPr>
          <p:cNvPr id="50" name="Group 49">
            <a:extLst>
              <a:ext uri="{FF2B5EF4-FFF2-40B4-BE49-F238E27FC236}">
                <a16:creationId xmlns:a16="http://schemas.microsoft.com/office/drawing/2014/main" id="{EA459B8A-95C6-9A43-83E6-F6A4B1591F74}"/>
              </a:ext>
            </a:extLst>
          </p:cNvPr>
          <p:cNvGrpSpPr/>
          <p:nvPr/>
        </p:nvGrpSpPr>
        <p:grpSpPr>
          <a:xfrm>
            <a:off x="876027" y="8552442"/>
            <a:ext cx="3584954" cy="369252"/>
            <a:chOff x="12732028" y="8552442"/>
            <a:chExt cx="3584954" cy="369252"/>
          </a:xfrm>
        </p:grpSpPr>
        <p:pic>
          <p:nvPicPr>
            <p:cNvPr id="52" name="Picture 51">
              <a:hlinkClick r:id="rId6" action="ppaction://hlinksldjump"/>
              <a:extLst>
                <a:ext uri="{FF2B5EF4-FFF2-40B4-BE49-F238E27FC236}">
                  <a16:creationId xmlns:a16="http://schemas.microsoft.com/office/drawing/2014/main" id="{00A850A7-B3B7-D542-BFB3-EE59B72103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53" name="CuadroTexto 78">
              <a:hlinkClick r:id="rId6" action="ppaction://hlinksldjump"/>
              <a:extLst>
                <a:ext uri="{FF2B5EF4-FFF2-40B4-BE49-F238E27FC236}">
                  <a16:creationId xmlns:a16="http://schemas.microsoft.com/office/drawing/2014/main" id="{74F6A457-5D30-4144-9CCA-5D386F2C60FD}"/>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54" name="Group 53">
            <a:extLst>
              <a:ext uri="{FF2B5EF4-FFF2-40B4-BE49-F238E27FC236}">
                <a16:creationId xmlns:a16="http://schemas.microsoft.com/office/drawing/2014/main" id="{68FA4EE1-073A-FC49-8AC6-EDFD84852B49}"/>
              </a:ext>
            </a:extLst>
          </p:cNvPr>
          <p:cNvGrpSpPr/>
          <p:nvPr/>
        </p:nvGrpSpPr>
        <p:grpSpPr>
          <a:xfrm>
            <a:off x="12130264" y="8552442"/>
            <a:ext cx="3578382" cy="369332"/>
            <a:chOff x="12370992" y="8552442"/>
            <a:chExt cx="3578382" cy="369332"/>
          </a:xfrm>
        </p:grpSpPr>
        <p:pic>
          <p:nvPicPr>
            <p:cNvPr id="55" name="Picture 54">
              <a:hlinkClick r:id="rId8" action="ppaction://hlinksldjump"/>
              <a:extLst>
                <a:ext uri="{FF2B5EF4-FFF2-40B4-BE49-F238E27FC236}">
                  <a16:creationId xmlns:a16="http://schemas.microsoft.com/office/drawing/2014/main" id="{3CAE624E-3728-0246-9580-F463D2EF57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60" name="CuadroTexto 78">
              <a:hlinkClick r:id="rId8" action="ppaction://hlinksldjump"/>
              <a:extLst>
                <a:ext uri="{FF2B5EF4-FFF2-40B4-BE49-F238E27FC236}">
                  <a16:creationId xmlns:a16="http://schemas.microsoft.com/office/drawing/2014/main" id="{2DA049B2-E86D-534B-8246-A4CF741ED413}"/>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pic>
        <p:nvPicPr>
          <p:cNvPr id="47" name="Picture 46">
            <a:extLst>
              <a:ext uri="{FF2B5EF4-FFF2-40B4-BE49-F238E27FC236}">
                <a16:creationId xmlns:a16="http://schemas.microsoft.com/office/drawing/2014/main" id="{4F25AC0D-A0D6-424D-8538-888288BA222E}"/>
              </a:ext>
            </a:extLst>
          </p:cNvPr>
          <p:cNvPicPr>
            <a:picLocks noChangeAspect="1"/>
          </p:cNvPicPr>
          <p:nvPr/>
        </p:nvPicPr>
        <p:blipFill>
          <a:blip r:embed="rId9" cstate="screen">
            <a:alphaModFix amt="50000"/>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1351602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60C2BFC0-2AFB-4745-A668-65E02A3315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65" y="0"/>
            <a:ext cx="16238493" cy="9144000"/>
          </a:xfrm>
          <a:prstGeom prst="rect">
            <a:avLst/>
          </a:prstGeom>
        </p:spPr>
      </p:pic>
      <p:sp>
        <p:nvSpPr>
          <p:cNvPr id="31" name="Rectángulo 30">
            <a:extLst>
              <a:ext uri="{FF2B5EF4-FFF2-40B4-BE49-F238E27FC236}">
                <a16:creationId xmlns:a16="http://schemas.microsoft.com/office/drawing/2014/main" id="{3FF445C3-399A-7148-B365-91C9A9BA60F4}"/>
              </a:ext>
            </a:extLst>
          </p:cNvPr>
          <p:cNvSpPr/>
          <p:nvPr/>
        </p:nvSpPr>
        <p:spPr>
          <a:xfrm>
            <a:off x="6365" y="6086474"/>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6" name="Rectángulo 30">
            <a:extLst>
              <a:ext uri="{FF2B5EF4-FFF2-40B4-BE49-F238E27FC236}">
                <a16:creationId xmlns:a16="http://schemas.microsoft.com/office/drawing/2014/main" id="{11193D31-E684-6F42-B6A3-8BD64E2803D1}"/>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30">
            <a:extLst>
              <a:ext uri="{FF2B5EF4-FFF2-40B4-BE49-F238E27FC236}">
                <a16:creationId xmlns:a16="http://schemas.microsoft.com/office/drawing/2014/main" id="{E65DDEC8-E6DF-2646-84D5-24931FA0C1EC}"/>
              </a:ext>
            </a:extLst>
          </p:cNvPr>
          <p:cNvSpPr/>
          <p:nvPr/>
        </p:nvSpPr>
        <p:spPr>
          <a:xfrm>
            <a:off x="0" y="1615964"/>
            <a:ext cx="16257588" cy="864000"/>
          </a:xfrm>
          <a:prstGeom prst="rect">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8" y="425668"/>
            <a:ext cx="14297081"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3800" i="1" dirty="0" err="1">
                <a:solidFill>
                  <a:schemeClr val="bg1"/>
                </a:solidFill>
                <a:latin typeface="Calibri" panose="020F0502020204030204" pitchFamily="34" charset="0"/>
                <a:ea typeface="Univers" charset="0"/>
                <a:cs typeface="Calibri" panose="020F0502020204030204" pitchFamily="34" charset="0"/>
              </a:rPr>
              <a:t>Downstream</a:t>
            </a:r>
            <a:r>
              <a:rPr lang="es-ES_tradnl" sz="3800" i="1" dirty="0">
                <a:solidFill>
                  <a:schemeClr val="bg1"/>
                </a:solidFill>
                <a:latin typeface="Calibri" panose="020F0502020204030204" pitchFamily="34" charset="0"/>
                <a:ea typeface="Univers" charset="0"/>
                <a:cs typeface="Calibri" panose="020F0502020204030204" pitchFamily="34" charset="0"/>
              </a:rPr>
              <a:t> and </a:t>
            </a:r>
            <a:r>
              <a:rPr lang="es-ES_tradnl" sz="3800" i="1" dirty="0" err="1">
                <a:solidFill>
                  <a:schemeClr val="bg1"/>
                </a:solidFill>
                <a:latin typeface="Calibri" panose="020F0502020204030204" pitchFamily="34" charset="0"/>
                <a:ea typeface="Univers" charset="0"/>
                <a:cs typeface="Calibri" panose="020F0502020204030204" pitchFamily="34" charset="0"/>
              </a:rPr>
              <a:t>Petrochemical</a:t>
            </a:r>
            <a:r>
              <a:rPr lang="es-ES_tradnl" sz="3800" i="1" dirty="0">
                <a:solidFill>
                  <a:schemeClr val="bg1"/>
                </a:solidFill>
                <a:latin typeface="Calibri" panose="020F0502020204030204" pitchFamily="34" charset="0"/>
                <a:ea typeface="Univers" charset="0"/>
                <a:cs typeface="Calibri" panose="020F0502020204030204" pitchFamily="34" charset="0"/>
              </a:rPr>
              <a:t> </a:t>
            </a:r>
            <a:r>
              <a:rPr lang="es-ES_tradnl" sz="3800" i="1" dirty="0" err="1">
                <a:solidFill>
                  <a:schemeClr val="bg1"/>
                </a:solidFill>
                <a:latin typeface="Calibri" panose="020F0502020204030204" pitchFamily="34" charset="0"/>
                <a:ea typeface="Univers" charset="0"/>
                <a:cs typeface="Calibri" panose="020F0502020204030204" pitchFamily="34" charset="0"/>
              </a:rPr>
              <a:t>Plants</a:t>
            </a:r>
            <a:endParaRPr lang="es-ES_tradnl" sz="3800" dirty="0">
              <a:solidFill>
                <a:schemeClr val="bg1"/>
              </a:solidFill>
              <a:latin typeface="Calibri" panose="020F0502020204030204" pitchFamily="34" charset="0"/>
              <a:ea typeface="Univers" charset="0"/>
              <a:cs typeface="Calibri" panose="020F0502020204030204" pitchFamily="34" charset="0"/>
            </a:endParaRPr>
          </a:p>
        </p:txBody>
      </p:sp>
      <p:sp>
        <p:nvSpPr>
          <p:cNvPr id="26" name="Rectangle 25">
            <a:extLst>
              <a:ext uri="{FF2B5EF4-FFF2-40B4-BE49-F238E27FC236}">
                <a16:creationId xmlns:a16="http://schemas.microsoft.com/office/drawing/2014/main" id="{943EFFB8-C70F-3947-9929-B5DF2440ADFD}"/>
              </a:ext>
            </a:extLst>
          </p:cNvPr>
          <p:cNvSpPr/>
          <p:nvPr/>
        </p:nvSpPr>
        <p:spPr>
          <a:xfrm>
            <a:off x="739752" y="6227013"/>
            <a:ext cx="15135248" cy="584775"/>
          </a:xfrm>
          <a:prstGeom prst="rect">
            <a:avLst/>
          </a:prstGeom>
        </p:spPr>
        <p:txBody>
          <a:bodyPr wrap="square">
            <a:spAutoFit/>
          </a:bodyPr>
          <a:lstStyle/>
          <a:p>
            <a:pPr defTabSz="1219170"/>
            <a:r>
              <a:rPr lang="pt" altLang="en-US" sz="3200" b="1" dirty="0">
                <a:solidFill>
                  <a:schemeClr val="bg1"/>
                </a:solidFill>
                <a:cs typeface="Calibri" panose="020F0502020204030204" pitchFamily="34" charset="0"/>
              </a:rPr>
              <a:t>RIO DE JANEIRO PETROCHEMICAL COMPLEX – COMPERJ</a:t>
            </a:r>
            <a:endParaRPr lang="es-ES" altLang="en-US" sz="3200" b="1" dirty="0">
              <a:solidFill>
                <a:schemeClr val="bg1"/>
              </a:solidFill>
              <a:cs typeface="Calibri" panose="020F0502020204030204" pitchFamily="34" charset="0"/>
            </a:endParaRPr>
          </a:p>
        </p:txBody>
      </p:sp>
      <p:sp>
        <p:nvSpPr>
          <p:cNvPr id="5" name="Rectangle 4">
            <a:extLst>
              <a:ext uri="{FF2B5EF4-FFF2-40B4-BE49-F238E27FC236}">
                <a16:creationId xmlns:a16="http://schemas.microsoft.com/office/drawing/2014/main" id="{2E183DF3-FFA3-2A4A-B648-0745683B661B}"/>
              </a:ext>
            </a:extLst>
          </p:cNvPr>
          <p:cNvSpPr/>
          <p:nvPr/>
        </p:nvSpPr>
        <p:spPr>
          <a:xfrm>
            <a:off x="739750" y="7165248"/>
            <a:ext cx="1702407" cy="646331"/>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a:t>
            </a:r>
            <a:br>
              <a:rPr lang="es-ES" altLang="en-US" sz="1800" b="1" dirty="0">
                <a:solidFill>
                  <a:schemeClr val="accent2"/>
                </a:solidFill>
                <a:latin typeface="Calibri" panose="020F0502020204030204" pitchFamily="34" charset="0"/>
                <a:cs typeface="Calibri" panose="020F0502020204030204" pitchFamily="34" charset="0"/>
              </a:rPr>
            </a:br>
            <a:r>
              <a:rPr lang="es-ES" altLang="en-US" sz="1800" dirty="0">
                <a:solidFill>
                  <a:schemeClr val="bg1"/>
                </a:solidFill>
                <a:latin typeface="Calibri Light" panose="020F0302020204030204" pitchFamily="34" charset="0"/>
                <a:cs typeface="Calibri Light" panose="020F0302020204030204" pitchFamily="34" charset="0"/>
              </a:rPr>
              <a:t>Petrobras </a:t>
            </a:r>
          </a:p>
        </p:txBody>
      </p:sp>
      <p:sp>
        <p:nvSpPr>
          <p:cNvPr id="18" name="Rectangle 17">
            <a:extLst>
              <a:ext uri="{FF2B5EF4-FFF2-40B4-BE49-F238E27FC236}">
                <a16:creationId xmlns:a16="http://schemas.microsoft.com/office/drawing/2014/main" id="{28FB65C3-BDDD-4245-BF4B-B1324FD22EDC}"/>
              </a:ext>
            </a:extLst>
          </p:cNvPr>
          <p:cNvSpPr/>
          <p:nvPr/>
        </p:nvSpPr>
        <p:spPr>
          <a:xfrm>
            <a:off x="4659715" y="7165248"/>
            <a:ext cx="164734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8676725" y="7137310"/>
            <a:ext cx="7198275" cy="1200329"/>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altLang="en-US" sz="1800" dirty="0">
                <a:solidFill>
                  <a:schemeClr val="bg1"/>
                </a:solidFill>
                <a:latin typeface="Calibri Light" panose="020F0302020204030204" pitchFamily="34" charset="0"/>
                <a:cs typeface="Calibri Light" panose="020F0302020204030204" pitchFamily="34" charset="0"/>
              </a:rPr>
              <a:t>Building the installations for a delayed </a:t>
            </a:r>
            <a:r>
              <a:rPr lang="en-US" altLang="en-US" sz="1800" dirty="0" err="1">
                <a:solidFill>
                  <a:schemeClr val="bg1"/>
                </a:solidFill>
                <a:latin typeface="Calibri Light" panose="020F0302020204030204" pitchFamily="34" charset="0"/>
                <a:cs typeface="Calibri Light" panose="020F0302020204030204" pitchFamily="34" charset="0"/>
              </a:rPr>
              <a:t>coker</a:t>
            </a:r>
            <a:r>
              <a:rPr lang="en-US" altLang="en-US" sz="1800" dirty="0">
                <a:solidFill>
                  <a:schemeClr val="bg1"/>
                </a:solidFill>
                <a:latin typeface="Calibri Light" panose="020F0302020204030204" pitchFamily="34" charset="0"/>
                <a:cs typeface="Calibri Light" panose="020F0302020204030204" pitchFamily="34" charset="0"/>
              </a:rPr>
              <a:t> unit, coke management </a:t>
            </a:r>
            <a:br>
              <a:rPr lang="en-US" altLang="en-US" sz="1800" dirty="0">
                <a:solidFill>
                  <a:schemeClr val="bg1"/>
                </a:solidFill>
                <a:latin typeface="Calibri Light" panose="020F0302020204030204" pitchFamily="34" charset="0"/>
                <a:cs typeface="Calibri Light" panose="020F0302020204030204" pitchFamily="34" charset="0"/>
              </a:rPr>
            </a:br>
            <a:r>
              <a:rPr lang="en-US" altLang="en-US" sz="1800" dirty="0">
                <a:solidFill>
                  <a:schemeClr val="bg1"/>
                </a:solidFill>
                <a:latin typeface="Calibri Light" panose="020F0302020204030204" pitchFamily="34" charset="0"/>
                <a:cs typeface="Calibri Light" panose="020F0302020204030204" pitchFamily="34" charset="0"/>
              </a:rPr>
              <a:t>and storage yard, and electrical substations units at the Rio de Janeiro Petrochemical Complex.</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F2DCE1D-2DA9-DF47-9B89-6ED5CF254E6E}"/>
              </a:ext>
            </a:extLst>
          </p:cNvPr>
          <p:cNvSpPr/>
          <p:nvPr/>
        </p:nvSpPr>
        <p:spPr>
          <a:xfrm>
            <a:off x="2824745" y="7165248"/>
            <a:ext cx="1452382"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Brazil</a:t>
            </a:r>
          </a:p>
        </p:txBody>
      </p:sp>
      <p:sp>
        <p:nvSpPr>
          <p:cNvPr id="27" name="TextBox 8">
            <a:extLst>
              <a:ext uri="{FF2B5EF4-FFF2-40B4-BE49-F238E27FC236}">
                <a16:creationId xmlns:a16="http://schemas.microsoft.com/office/drawing/2014/main" id="{3FB6D490-C2FB-BE4C-A6C9-FC0766E8713F}"/>
              </a:ext>
            </a:extLst>
          </p:cNvPr>
          <p:cNvSpPr txBox="1">
            <a:spLocks noChangeArrowheads="1"/>
          </p:cNvSpPr>
          <p:nvPr/>
        </p:nvSpPr>
        <p:spPr bwMode="auto">
          <a:xfrm>
            <a:off x="5988186" y="1870935"/>
            <a:ext cx="4311754" cy="588525"/>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02 | </a:t>
            </a:r>
            <a:r>
              <a:rPr lang="en-US" altLang="en-US" sz="1400" dirty="0">
                <a:solidFill>
                  <a:schemeClr val="bg2"/>
                </a:solidFill>
                <a:latin typeface="+mj-lt"/>
                <a:cs typeface="Calibri" panose="020F0502020204030204" pitchFamily="34" charset="0"/>
              </a:rPr>
              <a:t>MODERNIZATION OF HOUT CRUDE FACILITIES </a:t>
            </a:r>
            <a:endParaRPr lang="es-ES" altLang="en-US" sz="1400" dirty="0">
              <a:solidFill>
                <a:schemeClr val="bg2"/>
              </a:solidFill>
              <a:latin typeface="+mj-lt"/>
              <a:cs typeface="Calibri" panose="020F0502020204030204" pitchFamily="34" charset="0"/>
            </a:endParaRPr>
          </a:p>
        </p:txBody>
      </p:sp>
      <p:sp>
        <p:nvSpPr>
          <p:cNvPr id="28" name="TextBox 10">
            <a:extLst>
              <a:ext uri="{FF2B5EF4-FFF2-40B4-BE49-F238E27FC236}">
                <a16:creationId xmlns:a16="http://schemas.microsoft.com/office/drawing/2014/main" id="{27441A9D-18C1-EE4A-B63B-DFEE8F7CA046}"/>
              </a:ext>
            </a:extLst>
          </p:cNvPr>
          <p:cNvSpPr txBox="1">
            <a:spLocks noChangeArrowheads="1"/>
          </p:cNvSpPr>
          <p:nvPr/>
        </p:nvSpPr>
        <p:spPr bwMode="auto">
          <a:xfrm>
            <a:off x="11166558" y="1870935"/>
            <a:ext cx="470844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03 | </a:t>
            </a:r>
            <a:r>
              <a:rPr lang="en-US" altLang="en-US" sz="1400" dirty="0">
                <a:solidFill>
                  <a:schemeClr val="bg2"/>
                </a:solidFill>
                <a:latin typeface="+mj-lt"/>
                <a:cs typeface="Calibri Light" panose="020F0302020204030204" pitchFamily="34" charset="0"/>
              </a:rPr>
              <a:t>PROFERTIL FERTILIZER PLANT </a:t>
            </a:r>
            <a:endParaRPr lang="es-ES" altLang="en-US" sz="1400" dirty="0">
              <a:solidFill>
                <a:schemeClr val="bg2"/>
              </a:solidFill>
              <a:latin typeface="+mj-lt"/>
              <a:cs typeface="Calibri Light" panose="020F0302020204030204" pitchFamily="34" charset="0"/>
            </a:endParaRPr>
          </a:p>
        </p:txBody>
      </p:sp>
      <p:cxnSp>
        <p:nvCxnSpPr>
          <p:cNvPr id="29" name="Straight Connector 28">
            <a:extLst>
              <a:ext uri="{FF2B5EF4-FFF2-40B4-BE49-F238E27FC236}">
                <a16:creationId xmlns:a16="http://schemas.microsoft.com/office/drawing/2014/main" id="{507356E9-C338-AE40-BF43-9D9FE1DC8597}"/>
              </a:ext>
            </a:extLst>
          </p:cNvPr>
          <p:cNvCxnSpPr>
            <a:cxnSpLocks/>
          </p:cNvCxnSpPr>
          <p:nvPr/>
        </p:nvCxnSpPr>
        <p:spPr>
          <a:xfrm>
            <a:off x="5946433" y="1615963"/>
            <a:ext cx="4812177"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220EDCF-8BDB-1B40-BB23-5C61CCD8673D}"/>
              </a:ext>
            </a:extLst>
          </p:cNvPr>
          <p:cNvCxnSpPr>
            <a:cxnSpLocks/>
          </p:cNvCxnSpPr>
          <p:nvPr/>
        </p:nvCxnSpPr>
        <p:spPr>
          <a:xfrm>
            <a:off x="726775" y="1615963"/>
            <a:ext cx="4856433"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A037A7D-FFFD-1949-B908-5388BCDF1936}"/>
              </a:ext>
            </a:extLst>
          </p:cNvPr>
          <p:cNvCxnSpPr>
            <a:cxnSpLocks/>
          </p:cNvCxnSpPr>
          <p:nvPr/>
        </p:nvCxnSpPr>
        <p:spPr>
          <a:xfrm>
            <a:off x="11121835" y="1615963"/>
            <a:ext cx="4487105"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A6DE22C-12A9-774E-83DF-E2A625167626}"/>
              </a:ext>
            </a:extLst>
          </p:cNvPr>
          <p:cNvSpPr txBox="1">
            <a:spLocks noChangeArrowheads="1"/>
          </p:cNvSpPr>
          <p:nvPr/>
        </p:nvSpPr>
        <p:spPr bwMode="auto">
          <a:xfrm>
            <a:off x="739752" y="1870934"/>
            <a:ext cx="4782931" cy="66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accent2"/>
                </a:solidFill>
                <a:latin typeface="+mn-lt"/>
                <a:cs typeface="Calibri" panose="020F0502020204030204" pitchFamily="34" charset="0"/>
              </a:rPr>
              <a:t>01 | </a:t>
            </a:r>
            <a:r>
              <a:rPr lang="pt" altLang="en-US" sz="1400" b="1" dirty="0">
                <a:solidFill>
                  <a:schemeClr val="accent2"/>
                </a:solidFill>
                <a:cs typeface="Calibri" panose="020F0502020204030204" pitchFamily="34" charset="0"/>
              </a:rPr>
              <a:t>RIO DE JANEIRO PETROCHEMICAL COMPLEX - COMPERJ </a:t>
            </a:r>
            <a:endParaRPr lang="es-ES" altLang="en-US" sz="1400" b="1" dirty="0">
              <a:solidFill>
                <a:schemeClr val="accent2"/>
              </a:solidFill>
              <a:cs typeface="Calibri" panose="020F0502020204030204" pitchFamily="34" charset="0"/>
            </a:endParaRPr>
          </a:p>
        </p:txBody>
      </p:sp>
      <p:sp>
        <p:nvSpPr>
          <p:cNvPr id="35" name="Rectangle 34">
            <a:extLst>
              <a:ext uri="{FF2B5EF4-FFF2-40B4-BE49-F238E27FC236}">
                <a16:creationId xmlns:a16="http://schemas.microsoft.com/office/drawing/2014/main" id="{C3D6B369-4785-7145-9A6E-6773A294CD4E}"/>
              </a:ext>
            </a:extLst>
          </p:cNvPr>
          <p:cNvSpPr/>
          <p:nvPr/>
        </p:nvSpPr>
        <p:spPr>
          <a:xfrm>
            <a:off x="6624954" y="7148868"/>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2016</a:t>
            </a:r>
          </a:p>
        </p:txBody>
      </p:sp>
      <p:grpSp>
        <p:nvGrpSpPr>
          <p:cNvPr id="30" name="Group 29">
            <a:extLst>
              <a:ext uri="{FF2B5EF4-FFF2-40B4-BE49-F238E27FC236}">
                <a16:creationId xmlns:a16="http://schemas.microsoft.com/office/drawing/2014/main" id="{A77B2F00-5419-8648-A573-A99D2618B042}"/>
              </a:ext>
            </a:extLst>
          </p:cNvPr>
          <p:cNvGrpSpPr/>
          <p:nvPr/>
        </p:nvGrpSpPr>
        <p:grpSpPr>
          <a:xfrm>
            <a:off x="876027" y="8552442"/>
            <a:ext cx="3584954" cy="369252"/>
            <a:chOff x="12732028" y="8552442"/>
            <a:chExt cx="3584954" cy="369252"/>
          </a:xfrm>
        </p:grpSpPr>
        <p:pic>
          <p:nvPicPr>
            <p:cNvPr id="38" name="Picture 37">
              <a:hlinkClick r:id="rId4" action="ppaction://hlinksldjump"/>
              <a:extLst>
                <a:ext uri="{FF2B5EF4-FFF2-40B4-BE49-F238E27FC236}">
                  <a16:creationId xmlns:a16="http://schemas.microsoft.com/office/drawing/2014/main" id="{0B1FB76C-22E0-4E4A-BE61-7336CFE6A5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45" name="CuadroTexto 78">
              <a:hlinkClick r:id="rId4" action="ppaction://hlinksldjump"/>
              <a:extLst>
                <a:ext uri="{FF2B5EF4-FFF2-40B4-BE49-F238E27FC236}">
                  <a16:creationId xmlns:a16="http://schemas.microsoft.com/office/drawing/2014/main" id="{CD9ADFFC-2380-8647-A8AA-59FB4EE6C920}"/>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46" name="Group 45">
            <a:extLst>
              <a:ext uri="{FF2B5EF4-FFF2-40B4-BE49-F238E27FC236}">
                <a16:creationId xmlns:a16="http://schemas.microsoft.com/office/drawing/2014/main" id="{AE714054-2984-5545-8F53-FACB0FD2A8C9}"/>
              </a:ext>
            </a:extLst>
          </p:cNvPr>
          <p:cNvGrpSpPr/>
          <p:nvPr/>
        </p:nvGrpSpPr>
        <p:grpSpPr>
          <a:xfrm>
            <a:off x="12130264" y="8552442"/>
            <a:ext cx="3578382" cy="369332"/>
            <a:chOff x="12370992" y="8552442"/>
            <a:chExt cx="3578382" cy="369332"/>
          </a:xfrm>
        </p:grpSpPr>
        <p:pic>
          <p:nvPicPr>
            <p:cNvPr id="47" name="Picture 46">
              <a:hlinkClick r:id="rId6" action="ppaction://hlinksldjump"/>
              <a:extLst>
                <a:ext uri="{FF2B5EF4-FFF2-40B4-BE49-F238E27FC236}">
                  <a16:creationId xmlns:a16="http://schemas.microsoft.com/office/drawing/2014/main" id="{7BB97EEB-0299-3945-8756-E897186030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48" name="CuadroTexto 78">
              <a:hlinkClick r:id="rId6" action="ppaction://hlinksldjump"/>
              <a:extLst>
                <a:ext uri="{FF2B5EF4-FFF2-40B4-BE49-F238E27FC236}">
                  <a16:creationId xmlns:a16="http://schemas.microsoft.com/office/drawing/2014/main" id="{73C6E3D9-8F3A-6048-AEE4-82E4B42A29D6}"/>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pic>
        <p:nvPicPr>
          <p:cNvPr id="32" name="Picture 31">
            <a:extLst>
              <a:ext uri="{FF2B5EF4-FFF2-40B4-BE49-F238E27FC236}">
                <a16:creationId xmlns:a16="http://schemas.microsoft.com/office/drawing/2014/main" id="{F4D0ACCA-5AB7-D641-963B-07B5ADD670B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1829921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48B9F3-955A-4E4B-A5C0-CABAFC9C84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65" y="425668"/>
            <a:ext cx="16270318" cy="8718332"/>
          </a:xfrm>
          <a:prstGeom prst="rect">
            <a:avLst/>
          </a:prstGeom>
        </p:spPr>
      </p:pic>
      <p:sp>
        <p:nvSpPr>
          <p:cNvPr id="36" name="Rectángulo 30">
            <a:extLst>
              <a:ext uri="{FF2B5EF4-FFF2-40B4-BE49-F238E27FC236}">
                <a16:creationId xmlns:a16="http://schemas.microsoft.com/office/drawing/2014/main" id="{F9063550-6FAD-344E-A537-13B2690CC204}"/>
              </a:ext>
            </a:extLst>
          </p:cNvPr>
          <p:cNvSpPr/>
          <p:nvPr/>
        </p:nvSpPr>
        <p:spPr>
          <a:xfrm>
            <a:off x="6365" y="6086474"/>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2" name="Rectángulo 30">
            <a:extLst>
              <a:ext uri="{FF2B5EF4-FFF2-40B4-BE49-F238E27FC236}">
                <a16:creationId xmlns:a16="http://schemas.microsoft.com/office/drawing/2014/main" id="{9FA3F56F-E043-5D4D-9E38-9B08227C8537}"/>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30">
            <a:extLst>
              <a:ext uri="{FF2B5EF4-FFF2-40B4-BE49-F238E27FC236}">
                <a16:creationId xmlns:a16="http://schemas.microsoft.com/office/drawing/2014/main" id="{E65DDEC8-E6DF-2646-84D5-24931FA0C1EC}"/>
              </a:ext>
            </a:extLst>
          </p:cNvPr>
          <p:cNvSpPr/>
          <p:nvPr/>
        </p:nvSpPr>
        <p:spPr>
          <a:xfrm>
            <a:off x="0" y="1615964"/>
            <a:ext cx="16257588" cy="864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335953"/>
            <a:ext cx="15135248" cy="584775"/>
          </a:xfrm>
          <a:prstGeom prst="rect">
            <a:avLst/>
          </a:prstGeom>
        </p:spPr>
        <p:txBody>
          <a:bodyPr wrap="square">
            <a:spAutoFit/>
          </a:bodyPr>
          <a:lstStyle/>
          <a:p>
            <a:pPr defTabSz="1219170"/>
            <a:r>
              <a:rPr lang="en-US" altLang="en-US" sz="3200" b="1" dirty="0">
                <a:solidFill>
                  <a:schemeClr val="bg1"/>
                </a:solidFill>
                <a:cs typeface="Calibri" panose="020F0502020204030204" pitchFamily="34" charset="0"/>
              </a:rPr>
              <a:t>MODERNIZATION OF HOUT CRUDE FACILITIES </a:t>
            </a:r>
            <a:endParaRPr lang="es-ES" altLang="en-US" sz="3200" b="1" dirty="0">
              <a:solidFill>
                <a:schemeClr val="bg1"/>
              </a:solidFill>
              <a:cs typeface="Calibri" panose="020F0502020204030204" pitchFamily="34" charset="0"/>
            </a:endParaRPr>
          </a:p>
        </p:txBody>
      </p:sp>
      <p:cxnSp>
        <p:nvCxnSpPr>
          <p:cNvPr id="6" name="Straight Connector 5">
            <a:extLst>
              <a:ext uri="{FF2B5EF4-FFF2-40B4-BE49-F238E27FC236}">
                <a16:creationId xmlns:a16="http://schemas.microsoft.com/office/drawing/2014/main" id="{7E6C431A-EEA0-5449-84BD-EA3D5D50273F}"/>
              </a:ext>
            </a:extLst>
          </p:cNvPr>
          <p:cNvCxnSpPr>
            <a:cxnSpLocks/>
          </p:cNvCxnSpPr>
          <p:nvPr/>
        </p:nvCxnSpPr>
        <p:spPr>
          <a:xfrm>
            <a:off x="5946433" y="1615963"/>
            <a:ext cx="4812177"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446B425-6169-824D-B387-08897F8AD701}"/>
              </a:ext>
            </a:extLst>
          </p:cNvPr>
          <p:cNvCxnSpPr>
            <a:cxnSpLocks/>
          </p:cNvCxnSpPr>
          <p:nvPr/>
        </p:nvCxnSpPr>
        <p:spPr>
          <a:xfrm>
            <a:off x="726775" y="1615963"/>
            <a:ext cx="4856433"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BF8D976-D3F8-1647-8438-32766B23C016}"/>
              </a:ext>
            </a:extLst>
          </p:cNvPr>
          <p:cNvCxnSpPr>
            <a:cxnSpLocks/>
          </p:cNvCxnSpPr>
          <p:nvPr/>
        </p:nvCxnSpPr>
        <p:spPr>
          <a:xfrm>
            <a:off x="11121835" y="1615963"/>
            <a:ext cx="4487105"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E183DF3-FFA3-2A4A-B648-0745683B661B}"/>
              </a:ext>
            </a:extLst>
          </p:cNvPr>
          <p:cNvSpPr/>
          <p:nvPr/>
        </p:nvSpPr>
        <p:spPr>
          <a:xfrm>
            <a:off x="739750" y="7073467"/>
            <a:ext cx="2738236" cy="923330"/>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p>
          <a:p>
            <a:pPr defTabSz="1219170"/>
            <a:r>
              <a:rPr lang="en-US" altLang="en-US" sz="1800" dirty="0">
                <a:solidFill>
                  <a:schemeClr val="bg1"/>
                </a:solidFill>
                <a:latin typeface="Calibri Light" panose="020F0302020204030204" pitchFamily="34" charset="0"/>
                <a:cs typeface="Calibri Light" panose="020F0302020204030204" pitchFamily="34" charset="0"/>
              </a:rPr>
              <a:t>KJO (Joint Operations </a:t>
            </a:r>
            <a:br>
              <a:rPr lang="en-US" altLang="en-US" sz="1800" dirty="0">
                <a:solidFill>
                  <a:schemeClr val="bg1"/>
                </a:solidFill>
                <a:latin typeface="Calibri Light" panose="020F0302020204030204" pitchFamily="34" charset="0"/>
                <a:cs typeface="Calibri Light" panose="020F0302020204030204" pitchFamily="34" charset="0"/>
              </a:rPr>
            </a:br>
            <a:r>
              <a:rPr lang="en-US" altLang="en-US" sz="1800" dirty="0">
                <a:solidFill>
                  <a:schemeClr val="bg1"/>
                </a:solidFill>
                <a:latin typeface="Calibri Light" panose="020F0302020204030204" pitchFamily="34" charset="0"/>
                <a:cs typeface="Calibri Light" panose="020F0302020204030204" pitchFamily="34" charset="0"/>
              </a:rPr>
              <a:t>of AGOC and KGOC)</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28FB65C3-BDDD-4245-BF4B-B1324FD22EDC}"/>
              </a:ext>
            </a:extLst>
          </p:cNvPr>
          <p:cNvSpPr/>
          <p:nvPr/>
        </p:nvSpPr>
        <p:spPr>
          <a:xfrm>
            <a:off x="5554967" y="7073467"/>
            <a:ext cx="1418858"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9959946" y="7045529"/>
            <a:ext cx="5561446" cy="646331"/>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altLang="en-US" sz="1800" dirty="0">
                <a:solidFill>
                  <a:schemeClr val="bg1"/>
                </a:solidFill>
                <a:latin typeface="Calibri Light" panose="020F0302020204030204" pitchFamily="34" charset="0"/>
                <a:cs typeface="Calibri Light" panose="020F0302020204030204" pitchFamily="34" charset="0"/>
              </a:rPr>
              <a:t>Upgrading the </a:t>
            </a:r>
            <a:r>
              <a:rPr lang="en-US" altLang="en-US" sz="1800" dirty="0" err="1">
                <a:solidFill>
                  <a:schemeClr val="bg1"/>
                </a:solidFill>
                <a:latin typeface="Calibri Light" panose="020F0302020204030204" pitchFamily="34" charset="0"/>
                <a:cs typeface="Calibri Light" panose="020F0302020204030204" pitchFamily="34" charset="0"/>
              </a:rPr>
              <a:t>Hout</a:t>
            </a:r>
            <a:r>
              <a:rPr lang="en-US" altLang="en-US" sz="1800" dirty="0">
                <a:solidFill>
                  <a:schemeClr val="bg1"/>
                </a:solidFill>
                <a:latin typeface="Calibri Light" panose="020F0302020204030204" pitchFamily="34" charset="0"/>
                <a:cs typeface="Calibri Light" panose="020F0302020204030204" pitchFamily="34" charset="0"/>
              </a:rPr>
              <a:t> crude oil facilities.</a:t>
            </a:r>
            <a:endParaRPr lang="es-ES" altLang="en-US" sz="1800" i="1" dirty="0">
              <a:solidFill>
                <a:schemeClr val="bg1"/>
              </a:solidFill>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F2DCE1D-2DA9-DF47-9B89-6ED5CF254E6E}"/>
              </a:ext>
            </a:extLst>
          </p:cNvPr>
          <p:cNvSpPr/>
          <p:nvPr/>
        </p:nvSpPr>
        <p:spPr>
          <a:xfrm>
            <a:off x="3519857" y="7073467"/>
            <a:ext cx="1834970"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Saudi Arabia</a:t>
            </a:r>
          </a:p>
        </p:txBody>
      </p:sp>
      <p:sp>
        <p:nvSpPr>
          <p:cNvPr id="31" name="TextBox 8">
            <a:extLst>
              <a:ext uri="{FF2B5EF4-FFF2-40B4-BE49-F238E27FC236}">
                <a16:creationId xmlns:a16="http://schemas.microsoft.com/office/drawing/2014/main" id="{0B3FC486-465E-0F45-98EE-2FE56C1C5547}"/>
              </a:ext>
            </a:extLst>
          </p:cNvPr>
          <p:cNvSpPr txBox="1">
            <a:spLocks noChangeArrowheads="1"/>
          </p:cNvSpPr>
          <p:nvPr/>
        </p:nvSpPr>
        <p:spPr bwMode="auto">
          <a:xfrm>
            <a:off x="5988186" y="1870935"/>
            <a:ext cx="4449776" cy="588525"/>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accent2"/>
                </a:solidFill>
                <a:latin typeface="+mn-lt"/>
                <a:cs typeface="Calibri" panose="020F0502020204030204" pitchFamily="34" charset="0"/>
              </a:rPr>
              <a:t>02 | </a:t>
            </a:r>
            <a:r>
              <a:rPr lang="en-US" altLang="en-US" sz="1400" b="1" dirty="0">
                <a:solidFill>
                  <a:schemeClr val="accent2"/>
                </a:solidFill>
                <a:latin typeface="+mn-lt"/>
                <a:cs typeface="Calibri" panose="020F0502020204030204" pitchFamily="34" charset="0"/>
              </a:rPr>
              <a:t>MODERNIZATION OF HOUT CRUDE FACILITIES </a:t>
            </a:r>
            <a:endParaRPr lang="es-ES" altLang="en-US" sz="1400" b="1" dirty="0">
              <a:solidFill>
                <a:schemeClr val="accent2"/>
              </a:solidFill>
              <a:latin typeface="+mn-lt"/>
              <a:cs typeface="Calibri" panose="020F0502020204030204" pitchFamily="34" charset="0"/>
            </a:endParaRPr>
          </a:p>
        </p:txBody>
      </p:sp>
      <p:sp>
        <p:nvSpPr>
          <p:cNvPr id="33" name="TextBox 10">
            <a:extLst>
              <a:ext uri="{FF2B5EF4-FFF2-40B4-BE49-F238E27FC236}">
                <a16:creationId xmlns:a16="http://schemas.microsoft.com/office/drawing/2014/main" id="{70A147DC-0D4E-4A4F-8438-7606F29E12FE}"/>
              </a:ext>
            </a:extLst>
          </p:cNvPr>
          <p:cNvSpPr txBox="1">
            <a:spLocks noChangeArrowheads="1"/>
          </p:cNvSpPr>
          <p:nvPr/>
        </p:nvSpPr>
        <p:spPr bwMode="auto">
          <a:xfrm>
            <a:off x="11166558" y="1870935"/>
            <a:ext cx="470844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03 | </a:t>
            </a:r>
            <a:r>
              <a:rPr lang="en-US" altLang="en-US" sz="1400" dirty="0">
                <a:solidFill>
                  <a:schemeClr val="bg2"/>
                </a:solidFill>
                <a:latin typeface="+mj-lt"/>
                <a:cs typeface="Calibri Light" panose="020F0302020204030204" pitchFamily="34" charset="0"/>
              </a:rPr>
              <a:t>PROFERTIL FERTILIZER PLANT </a:t>
            </a:r>
            <a:endParaRPr lang="es-ES" altLang="en-US" sz="1400" dirty="0">
              <a:solidFill>
                <a:schemeClr val="bg2"/>
              </a:solidFill>
              <a:latin typeface="+mj-lt"/>
              <a:cs typeface="Calibri Light" panose="020F0302020204030204" pitchFamily="34" charset="0"/>
            </a:endParaRPr>
          </a:p>
        </p:txBody>
      </p:sp>
      <p:sp>
        <p:nvSpPr>
          <p:cNvPr id="35" name="TextBox 34">
            <a:extLst>
              <a:ext uri="{FF2B5EF4-FFF2-40B4-BE49-F238E27FC236}">
                <a16:creationId xmlns:a16="http://schemas.microsoft.com/office/drawing/2014/main" id="{C1BBD778-B22F-8746-ABF9-81E16D9D5B60}"/>
              </a:ext>
            </a:extLst>
          </p:cNvPr>
          <p:cNvSpPr txBox="1">
            <a:spLocks noChangeArrowheads="1"/>
          </p:cNvSpPr>
          <p:nvPr/>
        </p:nvSpPr>
        <p:spPr bwMode="auto">
          <a:xfrm>
            <a:off x="739752" y="1870934"/>
            <a:ext cx="4782931" cy="66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latin typeface="+mn-lt"/>
                <a:cs typeface="Calibri" panose="020F0502020204030204" pitchFamily="34" charset="0"/>
              </a:rPr>
              <a:t>01 | </a:t>
            </a:r>
            <a:r>
              <a:rPr lang="pt" altLang="en-US" sz="1400" b="1" dirty="0">
                <a:solidFill>
                  <a:schemeClr val="bg1"/>
                </a:solidFill>
                <a:latin typeface="+mj-lt"/>
                <a:cs typeface="Calibri" panose="020F0502020204030204" pitchFamily="34" charset="0"/>
              </a:rPr>
              <a:t>RIO DE JANEIRO PETROCHEMICAL COMPLEX - COMPERJ </a:t>
            </a:r>
            <a:endParaRPr lang="es-ES" altLang="en-US" sz="1400" b="1" dirty="0">
              <a:solidFill>
                <a:schemeClr val="bg1"/>
              </a:solidFill>
              <a:latin typeface="+mj-lt"/>
              <a:cs typeface="Calibri" panose="020F0502020204030204" pitchFamily="34" charset="0"/>
            </a:endParaRPr>
          </a:p>
        </p:txBody>
      </p:sp>
      <p:sp>
        <p:nvSpPr>
          <p:cNvPr id="38" name="Rectangle 37">
            <a:extLst>
              <a:ext uri="{FF2B5EF4-FFF2-40B4-BE49-F238E27FC236}">
                <a16:creationId xmlns:a16="http://schemas.microsoft.com/office/drawing/2014/main" id="{3094C027-FCB7-B04B-AB89-1EF6CB84ED21}"/>
              </a:ext>
            </a:extLst>
          </p:cNvPr>
          <p:cNvSpPr/>
          <p:nvPr/>
        </p:nvSpPr>
        <p:spPr>
          <a:xfrm>
            <a:off x="7539359" y="7045350"/>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2016</a:t>
            </a:r>
          </a:p>
        </p:txBody>
      </p:sp>
      <p:grpSp>
        <p:nvGrpSpPr>
          <p:cNvPr id="32" name="Group 31">
            <a:extLst>
              <a:ext uri="{FF2B5EF4-FFF2-40B4-BE49-F238E27FC236}">
                <a16:creationId xmlns:a16="http://schemas.microsoft.com/office/drawing/2014/main" id="{BB62F4CB-5851-5B41-9E66-FEEC95AA6F55}"/>
              </a:ext>
            </a:extLst>
          </p:cNvPr>
          <p:cNvGrpSpPr/>
          <p:nvPr/>
        </p:nvGrpSpPr>
        <p:grpSpPr>
          <a:xfrm>
            <a:off x="876027" y="8552442"/>
            <a:ext cx="3584954" cy="369252"/>
            <a:chOff x="12732028" y="8552442"/>
            <a:chExt cx="3584954" cy="369252"/>
          </a:xfrm>
        </p:grpSpPr>
        <p:pic>
          <p:nvPicPr>
            <p:cNvPr id="34" name="Picture 33">
              <a:hlinkClick r:id="rId4" action="ppaction://hlinksldjump"/>
              <a:extLst>
                <a:ext uri="{FF2B5EF4-FFF2-40B4-BE49-F238E27FC236}">
                  <a16:creationId xmlns:a16="http://schemas.microsoft.com/office/drawing/2014/main" id="{4F4EA349-1555-E14E-8321-A1C0378100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37" name="CuadroTexto 78">
              <a:hlinkClick r:id="rId4" action="ppaction://hlinksldjump"/>
              <a:extLst>
                <a:ext uri="{FF2B5EF4-FFF2-40B4-BE49-F238E27FC236}">
                  <a16:creationId xmlns:a16="http://schemas.microsoft.com/office/drawing/2014/main" id="{02BFABBB-763B-C94B-A0D5-4EEA4E6F86D3}"/>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45" name="Group 44">
            <a:extLst>
              <a:ext uri="{FF2B5EF4-FFF2-40B4-BE49-F238E27FC236}">
                <a16:creationId xmlns:a16="http://schemas.microsoft.com/office/drawing/2014/main" id="{F7B2FF27-751E-6140-8159-F9E327B7C50D}"/>
              </a:ext>
            </a:extLst>
          </p:cNvPr>
          <p:cNvGrpSpPr/>
          <p:nvPr/>
        </p:nvGrpSpPr>
        <p:grpSpPr>
          <a:xfrm>
            <a:off x="12130264" y="8552442"/>
            <a:ext cx="3578382" cy="369332"/>
            <a:chOff x="12370992" y="8552442"/>
            <a:chExt cx="3578382" cy="369332"/>
          </a:xfrm>
        </p:grpSpPr>
        <p:pic>
          <p:nvPicPr>
            <p:cNvPr id="46" name="Picture 45">
              <a:hlinkClick r:id="rId6" action="ppaction://hlinksldjump"/>
              <a:extLst>
                <a:ext uri="{FF2B5EF4-FFF2-40B4-BE49-F238E27FC236}">
                  <a16:creationId xmlns:a16="http://schemas.microsoft.com/office/drawing/2014/main" id="{086C09B4-9078-3E4A-8665-CF9562889D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47" name="CuadroTexto 78">
              <a:hlinkClick r:id="rId6" action="ppaction://hlinksldjump"/>
              <a:extLst>
                <a:ext uri="{FF2B5EF4-FFF2-40B4-BE49-F238E27FC236}">
                  <a16:creationId xmlns:a16="http://schemas.microsoft.com/office/drawing/2014/main" id="{3A3C6605-D424-A445-B65B-AAE73656C89D}"/>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sp>
        <p:nvSpPr>
          <p:cNvPr id="27" name="CuadroTexto 78">
            <a:extLst>
              <a:ext uri="{FF2B5EF4-FFF2-40B4-BE49-F238E27FC236}">
                <a16:creationId xmlns:a16="http://schemas.microsoft.com/office/drawing/2014/main" id="{5E782511-4408-814B-B57F-425B41540D82}"/>
              </a:ext>
            </a:extLst>
          </p:cNvPr>
          <p:cNvSpPr txBox="1"/>
          <p:nvPr/>
        </p:nvSpPr>
        <p:spPr>
          <a:xfrm>
            <a:off x="485718" y="425668"/>
            <a:ext cx="14297081"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3800" i="1" dirty="0" err="1">
                <a:solidFill>
                  <a:schemeClr val="bg1"/>
                </a:solidFill>
                <a:latin typeface="Calibri" panose="020F0502020204030204" pitchFamily="34" charset="0"/>
                <a:ea typeface="Univers" charset="0"/>
                <a:cs typeface="Calibri" panose="020F0502020204030204" pitchFamily="34" charset="0"/>
              </a:rPr>
              <a:t>Downstream</a:t>
            </a:r>
            <a:r>
              <a:rPr lang="es-ES_tradnl" sz="3800" i="1" dirty="0">
                <a:solidFill>
                  <a:schemeClr val="bg1"/>
                </a:solidFill>
                <a:latin typeface="Calibri" panose="020F0502020204030204" pitchFamily="34" charset="0"/>
                <a:ea typeface="Univers" charset="0"/>
                <a:cs typeface="Calibri" panose="020F0502020204030204" pitchFamily="34" charset="0"/>
              </a:rPr>
              <a:t> and </a:t>
            </a:r>
            <a:r>
              <a:rPr lang="es-ES_tradnl" sz="3800" i="1" dirty="0" err="1">
                <a:solidFill>
                  <a:schemeClr val="bg1"/>
                </a:solidFill>
                <a:latin typeface="Calibri" panose="020F0502020204030204" pitchFamily="34" charset="0"/>
                <a:ea typeface="Univers" charset="0"/>
                <a:cs typeface="Calibri" panose="020F0502020204030204" pitchFamily="34" charset="0"/>
              </a:rPr>
              <a:t>Petrochemical</a:t>
            </a:r>
            <a:r>
              <a:rPr lang="es-ES_tradnl" sz="3800" i="1" dirty="0">
                <a:solidFill>
                  <a:schemeClr val="bg1"/>
                </a:solidFill>
                <a:latin typeface="Calibri" panose="020F0502020204030204" pitchFamily="34" charset="0"/>
                <a:ea typeface="Univers" charset="0"/>
                <a:cs typeface="Calibri" panose="020F0502020204030204" pitchFamily="34" charset="0"/>
              </a:rPr>
              <a:t> </a:t>
            </a:r>
            <a:r>
              <a:rPr lang="es-ES_tradnl" sz="3800" i="1" dirty="0" err="1">
                <a:solidFill>
                  <a:schemeClr val="bg1"/>
                </a:solidFill>
                <a:latin typeface="Calibri" panose="020F0502020204030204" pitchFamily="34" charset="0"/>
                <a:ea typeface="Univers" charset="0"/>
                <a:cs typeface="Calibri" panose="020F0502020204030204" pitchFamily="34" charset="0"/>
              </a:rPr>
              <a:t>Plants</a:t>
            </a:r>
            <a:endParaRPr lang="es-ES_tradnl" sz="3800" dirty="0">
              <a:solidFill>
                <a:schemeClr val="bg1"/>
              </a:solidFill>
              <a:latin typeface="Calibri" panose="020F0502020204030204" pitchFamily="34" charset="0"/>
              <a:ea typeface="Univers" charset="0"/>
              <a:cs typeface="Calibri" panose="020F0502020204030204" pitchFamily="34" charset="0"/>
            </a:endParaRPr>
          </a:p>
        </p:txBody>
      </p:sp>
      <p:pic>
        <p:nvPicPr>
          <p:cNvPr id="28" name="Picture 27">
            <a:extLst>
              <a:ext uri="{FF2B5EF4-FFF2-40B4-BE49-F238E27FC236}">
                <a16:creationId xmlns:a16="http://schemas.microsoft.com/office/drawing/2014/main" id="{5CF3F7E2-0703-6048-993D-35714A743C8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2798498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4A4AE19-6D96-8446-9FCE-2E8CAFA91E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65" y="1539171"/>
            <a:ext cx="16257588" cy="7604830"/>
          </a:xfrm>
          <a:prstGeom prst="rect">
            <a:avLst/>
          </a:prstGeom>
        </p:spPr>
      </p:pic>
      <p:sp>
        <p:nvSpPr>
          <p:cNvPr id="36" name="Rectángulo 30">
            <a:extLst>
              <a:ext uri="{FF2B5EF4-FFF2-40B4-BE49-F238E27FC236}">
                <a16:creationId xmlns:a16="http://schemas.microsoft.com/office/drawing/2014/main" id="{FB522906-80A7-7C41-A727-F0F05A2DC579}"/>
              </a:ext>
            </a:extLst>
          </p:cNvPr>
          <p:cNvSpPr/>
          <p:nvPr/>
        </p:nvSpPr>
        <p:spPr>
          <a:xfrm>
            <a:off x="6365" y="6086474"/>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5" name="Rectángulo 30">
            <a:extLst>
              <a:ext uri="{FF2B5EF4-FFF2-40B4-BE49-F238E27FC236}">
                <a16:creationId xmlns:a16="http://schemas.microsoft.com/office/drawing/2014/main" id="{7799915C-BD46-D94B-AAD7-F579551FC8CB}"/>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30">
            <a:extLst>
              <a:ext uri="{FF2B5EF4-FFF2-40B4-BE49-F238E27FC236}">
                <a16:creationId xmlns:a16="http://schemas.microsoft.com/office/drawing/2014/main" id="{E65DDEC8-E6DF-2646-84D5-24931FA0C1EC}"/>
              </a:ext>
            </a:extLst>
          </p:cNvPr>
          <p:cNvSpPr/>
          <p:nvPr/>
        </p:nvSpPr>
        <p:spPr>
          <a:xfrm>
            <a:off x="0" y="1615964"/>
            <a:ext cx="16257588" cy="864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341775"/>
            <a:ext cx="15135248" cy="584775"/>
          </a:xfrm>
          <a:prstGeom prst="rect">
            <a:avLst/>
          </a:prstGeom>
        </p:spPr>
        <p:txBody>
          <a:bodyPr wrap="square">
            <a:spAutoFit/>
          </a:bodyPr>
          <a:lstStyle/>
          <a:p>
            <a:pPr defTabSz="1219170"/>
            <a:r>
              <a:rPr lang="es-ES" altLang="en-US" sz="3200" b="1" dirty="0">
                <a:solidFill>
                  <a:schemeClr val="bg1"/>
                </a:solidFill>
                <a:cs typeface="Calibri" panose="020F0502020204030204" pitchFamily="34" charset="0"/>
              </a:rPr>
              <a:t>PROFERTIL FERTILIZER PLANT</a:t>
            </a:r>
          </a:p>
        </p:txBody>
      </p:sp>
      <p:sp>
        <p:nvSpPr>
          <p:cNvPr id="5" name="Rectangle 4">
            <a:extLst>
              <a:ext uri="{FF2B5EF4-FFF2-40B4-BE49-F238E27FC236}">
                <a16:creationId xmlns:a16="http://schemas.microsoft.com/office/drawing/2014/main" id="{2E183DF3-FFA3-2A4A-B648-0745683B661B}"/>
              </a:ext>
            </a:extLst>
          </p:cNvPr>
          <p:cNvSpPr/>
          <p:nvPr/>
        </p:nvSpPr>
        <p:spPr>
          <a:xfrm>
            <a:off x="739750" y="7178827"/>
            <a:ext cx="1400823" cy="646331"/>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p>
          <a:p>
            <a:pPr defTabSz="1219170"/>
            <a:r>
              <a:rPr lang="es-ES" altLang="en-US" sz="1800" dirty="0" err="1">
                <a:solidFill>
                  <a:schemeClr val="bg1"/>
                </a:solidFill>
                <a:latin typeface="Calibri Light" panose="020F0302020204030204" pitchFamily="34" charset="0"/>
                <a:cs typeface="Calibri Light" panose="020F0302020204030204" pitchFamily="34" charset="0"/>
              </a:rPr>
              <a:t>Profertil</a:t>
            </a:r>
            <a:r>
              <a:rPr lang="es-ES" altLang="en-US" sz="1800" dirty="0">
                <a:solidFill>
                  <a:schemeClr val="bg1"/>
                </a:solidFill>
                <a:latin typeface="Calibri Light" panose="020F0302020204030204" pitchFamily="34" charset="0"/>
                <a:cs typeface="Calibri Light" panose="020F0302020204030204" pitchFamily="34" charset="0"/>
              </a:rPr>
              <a:t> </a:t>
            </a:r>
          </a:p>
        </p:txBody>
      </p:sp>
      <p:sp>
        <p:nvSpPr>
          <p:cNvPr id="18" name="Rectangle 17">
            <a:extLst>
              <a:ext uri="{FF2B5EF4-FFF2-40B4-BE49-F238E27FC236}">
                <a16:creationId xmlns:a16="http://schemas.microsoft.com/office/drawing/2014/main" id="{28FB65C3-BDDD-4245-BF4B-B1324FD22EDC}"/>
              </a:ext>
            </a:extLst>
          </p:cNvPr>
          <p:cNvSpPr/>
          <p:nvPr/>
        </p:nvSpPr>
        <p:spPr>
          <a:xfrm>
            <a:off x="4675070" y="7178827"/>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8376112" y="7150889"/>
            <a:ext cx="7696225" cy="923330"/>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altLang="en-US" sz="1800" dirty="0">
                <a:solidFill>
                  <a:schemeClr val="bg1"/>
                </a:solidFill>
                <a:latin typeface="Calibri Light" panose="020F0302020204030204" pitchFamily="34" charset="0"/>
                <a:cs typeface="Calibri Light" panose="020F0302020204030204" pitchFamily="34" charset="0"/>
              </a:rPr>
              <a:t>Fertilizer plant with an Ammonia production of 2,050 tons/day, Urea production of 3,250 tons/day and two Urea granulation plants of 1,850 tons/day.</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F2DCE1D-2DA9-DF47-9B89-6ED5CF254E6E}"/>
              </a:ext>
            </a:extLst>
          </p:cNvPr>
          <p:cNvSpPr/>
          <p:nvPr/>
        </p:nvSpPr>
        <p:spPr>
          <a:xfrm>
            <a:off x="2622709" y="7178827"/>
            <a:ext cx="1834970"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Argentina</a:t>
            </a:r>
          </a:p>
        </p:txBody>
      </p:sp>
      <p:cxnSp>
        <p:nvCxnSpPr>
          <p:cNvPr id="39" name="Straight Connector 38">
            <a:extLst>
              <a:ext uri="{FF2B5EF4-FFF2-40B4-BE49-F238E27FC236}">
                <a16:creationId xmlns:a16="http://schemas.microsoft.com/office/drawing/2014/main" id="{91EFF9D3-5A32-1247-B3D9-CCB2ECD90BA9}"/>
              </a:ext>
            </a:extLst>
          </p:cNvPr>
          <p:cNvCxnSpPr>
            <a:cxnSpLocks/>
          </p:cNvCxnSpPr>
          <p:nvPr/>
        </p:nvCxnSpPr>
        <p:spPr>
          <a:xfrm>
            <a:off x="5946433" y="1615963"/>
            <a:ext cx="4812177"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32D2490-6764-A843-815E-06782A2C2663}"/>
              </a:ext>
            </a:extLst>
          </p:cNvPr>
          <p:cNvCxnSpPr>
            <a:cxnSpLocks/>
          </p:cNvCxnSpPr>
          <p:nvPr/>
        </p:nvCxnSpPr>
        <p:spPr>
          <a:xfrm>
            <a:off x="726775" y="1615963"/>
            <a:ext cx="4856433"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16EE519-E184-C243-A313-977D27D76815}"/>
              </a:ext>
            </a:extLst>
          </p:cNvPr>
          <p:cNvCxnSpPr>
            <a:cxnSpLocks/>
          </p:cNvCxnSpPr>
          <p:nvPr/>
        </p:nvCxnSpPr>
        <p:spPr>
          <a:xfrm>
            <a:off x="11121835" y="1615963"/>
            <a:ext cx="448710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TextBox 8">
            <a:extLst>
              <a:ext uri="{FF2B5EF4-FFF2-40B4-BE49-F238E27FC236}">
                <a16:creationId xmlns:a16="http://schemas.microsoft.com/office/drawing/2014/main" id="{D83CFDF5-9601-9D4C-BFF8-BB9DEA1AA46C}"/>
              </a:ext>
            </a:extLst>
          </p:cNvPr>
          <p:cNvSpPr txBox="1">
            <a:spLocks noChangeArrowheads="1"/>
          </p:cNvSpPr>
          <p:nvPr/>
        </p:nvSpPr>
        <p:spPr bwMode="auto">
          <a:xfrm>
            <a:off x="5988186" y="1870935"/>
            <a:ext cx="4311754" cy="588525"/>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02 | </a:t>
            </a:r>
            <a:r>
              <a:rPr lang="en-US" altLang="en-US" sz="1400" dirty="0">
                <a:solidFill>
                  <a:schemeClr val="bg2"/>
                </a:solidFill>
                <a:latin typeface="+mj-lt"/>
                <a:cs typeface="Calibri" panose="020F0502020204030204" pitchFamily="34" charset="0"/>
              </a:rPr>
              <a:t>MODERNIZATION OF HOUT CRUDE FACILITIES </a:t>
            </a:r>
            <a:endParaRPr lang="es-ES" altLang="en-US" sz="1400" dirty="0">
              <a:solidFill>
                <a:schemeClr val="bg2"/>
              </a:solidFill>
              <a:latin typeface="+mj-lt"/>
              <a:cs typeface="Calibri" panose="020F0502020204030204" pitchFamily="34" charset="0"/>
            </a:endParaRPr>
          </a:p>
        </p:txBody>
      </p:sp>
      <p:sp>
        <p:nvSpPr>
          <p:cNvPr id="33" name="TextBox 10">
            <a:extLst>
              <a:ext uri="{FF2B5EF4-FFF2-40B4-BE49-F238E27FC236}">
                <a16:creationId xmlns:a16="http://schemas.microsoft.com/office/drawing/2014/main" id="{574CA0E5-37E7-3C4A-AD16-FCE08F48D06C}"/>
              </a:ext>
            </a:extLst>
          </p:cNvPr>
          <p:cNvSpPr txBox="1">
            <a:spLocks noChangeArrowheads="1"/>
          </p:cNvSpPr>
          <p:nvPr/>
        </p:nvSpPr>
        <p:spPr bwMode="auto">
          <a:xfrm>
            <a:off x="11166558" y="1870935"/>
            <a:ext cx="470844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accent2"/>
                </a:solidFill>
                <a:latin typeface="+mn-lt"/>
                <a:cs typeface="Calibri" panose="020F0502020204030204" pitchFamily="34" charset="0"/>
              </a:rPr>
              <a:t>03 | </a:t>
            </a:r>
            <a:r>
              <a:rPr lang="en-US" altLang="en-US" sz="1400" b="1" dirty="0">
                <a:solidFill>
                  <a:schemeClr val="accent2"/>
                </a:solidFill>
                <a:latin typeface="+mn-lt"/>
                <a:cs typeface="Calibri Light" panose="020F0302020204030204" pitchFamily="34" charset="0"/>
              </a:rPr>
              <a:t>PROFERTIL FERTILIZER PLANT </a:t>
            </a:r>
            <a:endParaRPr lang="es-ES" altLang="en-US" sz="1400" b="1" dirty="0">
              <a:solidFill>
                <a:schemeClr val="accent2"/>
              </a:solidFill>
              <a:latin typeface="+mn-lt"/>
              <a:cs typeface="Calibri Light" panose="020F0302020204030204" pitchFamily="34" charset="0"/>
            </a:endParaRPr>
          </a:p>
        </p:txBody>
      </p:sp>
      <p:sp>
        <p:nvSpPr>
          <p:cNvPr id="35" name="TextBox 34">
            <a:extLst>
              <a:ext uri="{FF2B5EF4-FFF2-40B4-BE49-F238E27FC236}">
                <a16:creationId xmlns:a16="http://schemas.microsoft.com/office/drawing/2014/main" id="{801C8485-B669-B247-8E27-7B834B2376FA}"/>
              </a:ext>
            </a:extLst>
          </p:cNvPr>
          <p:cNvSpPr txBox="1">
            <a:spLocks noChangeArrowheads="1"/>
          </p:cNvSpPr>
          <p:nvPr/>
        </p:nvSpPr>
        <p:spPr bwMode="auto">
          <a:xfrm>
            <a:off x="739752" y="1870934"/>
            <a:ext cx="4782931" cy="66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latin typeface="+mn-lt"/>
                <a:cs typeface="Calibri" panose="020F0502020204030204" pitchFamily="34" charset="0"/>
              </a:rPr>
              <a:t>01 | </a:t>
            </a:r>
            <a:r>
              <a:rPr lang="pt" altLang="en-US" sz="1400" b="1" dirty="0">
                <a:solidFill>
                  <a:schemeClr val="bg1"/>
                </a:solidFill>
                <a:latin typeface="+mj-lt"/>
                <a:cs typeface="Calibri" panose="020F0502020204030204" pitchFamily="34" charset="0"/>
              </a:rPr>
              <a:t>RIO DE JANEIRO PETROCHEMICAL COMPLEX - COMPERJ </a:t>
            </a:r>
            <a:endParaRPr lang="es-ES" altLang="en-US" sz="1400" b="1" dirty="0">
              <a:solidFill>
                <a:schemeClr val="bg1"/>
              </a:solidFill>
              <a:latin typeface="+mj-lt"/>
              <a:cs typeface="Calibri" panose="020F0502020204030204" pitchFamily="34" charset="0"/>
            </a:endParaRPr>
          </a:p>
        </p:txBody>
      </p:sp>
      <p:sp>
        <p:nvSpPr>
          <p:cNvPr id="38" name="Rectangle 37">
            <a:extLst>
              <a:ext uri="{FF2B5EF4-FFF2-40B4-BE49-F238E27FC236}">
                <a16:creationId xmlns:a16="http://schemas.microsoft.com/office/drawing/2014/main" id="{C5CC63D9-0D3F-804D-9D3C-7CE3BA20075F}"/>
              </a:ext>
            </a:extLst>
          </p:cNvPr>
          <p:cNvSpPr/>
          <p:nvPr/>
        </p:nvSpPr>
        <p:spPr>
          <a:xfrm>
            <a:off x="6383414" y="7148868"/>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2001</a:t>
            </a:r>
          </a:p>
        </p:txBody>
      </p:sp>
      <p:grpSp>
        <p:nvGrpSpPr>
          <p:cNvPr id="27" name="Group 26">
            <a:extLst>
              <a:ext uri="{FF2B5EF4-FFF2-40B4-BE49-F238E27FC236}">
                <a16:creationId xmlns:a16="http://schemas.microsoft.com/office/drawing/2014/main" id="{5A765601-E424-4F45-85CF-C3E4DEB35830}"/>
              </a:ext>
            </a:extLst>
          </p:cNvPr>
          <p:cNvGrpSpPr/>
          <p:nvPr/>
        </p:nvGrpSpPr>
        <p:grpSpPr>
          <a:xfrm>
            <a:off x="876027" y="8552442"/>
            <a:ext cx="3584954" cy="369252"/>
            <a:chOff x="12732028" y="8552442"/>
            <a:chExt cx="3584954" cy="369252"/>
          </a:xfrm>
        </p:grpSpPr>
        <p:pic>
          <p:nvPicPr>
            <p:cNvPr id="28" name="Picture 27">
              <a:hlinkClick r:id="rId4" action="ppaction://hlinksldjump"/>
              <a:extLst>
                <a:ext uri="{FF2B5EF4-FFF2-40B4-BE49-F238E27FC236}">
                  <a16:creationId xmlns:a16="http://schemas.microsoft.com/office/drawing/2014/main" id="{5956EAE6-4223-A444-A944-D3C5C9AE51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29" name="CuadroTexto 78">
              <a:hlinkClick r:id="rId4" action="ppaction://hlinksldjump"/>
              <a:extLst>
                <a:ext uri="{FF2B5EF4-FFF2-40B4-BE49-F238E27FC236}">
                  <a16:creationId xmlns:a16="http://schemas.microsoft.com/office/drawing/2014/main" id="{3BBEA4C8-EC43-844B-9E30-D61088FF9E4D}"/>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46" name="Group 45">
            <a:extLst>
              <a:ext uri="{FF2B5EF4-FFF2-40B4-BE49-F238E27FC236}">
                <a16:creationId xmlns:a16="http://schemas.microsoft.com/office/drawing/2014/main" id="{1809C1FE-B9C4-A649-AF21-D0D646DA6AB2}"/>
              </a:ext>
            </a:extLst>
          </p:cNvPr>
          <p:cNvGrpSpPr/>
          <p:nvPr/>
        </p:nvGrpSpPr>
        <p:grpSpPr>
          <a:xfrm>
            <a:off x="12130264" y="8552442"/>
            <a:ext cx="3578382" cy="369332"/>
            <a:chOff x="12370992" y="8552442"/>
            <a:chExt cx="3578382" cy="369332"/>
          </a:xfrm>
        </p:grpSpPr>
        <p:pic>
          <p:nvPicPr>
            <p:cNvPr id="47" name="Picture 46">
              <a:hlinkClick r:id="rId6" action="ppaction://hlinksldjump"/>
              <a:extLst>
                <a:ext uri="{FF2B5EF4-FFF2-40B4-BE49-F238E27FC236}">
                  <a16:creationId xmlns:a16="http://schemas.microsoft.com/office/drawing/2014/main" id="{7A633955-009B-8141-85D5-0C423A655A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48" name="CuadroTexto 78">
              <a:hlinkClick r:id="rId6" action="ppaction://hlinksldjump"/>
              <a:extLst>
                <a:ext uri="{FF2B5EF4-FFF2-40B4-BE49-F238E27FC236}">
                  <a16:creationId xmlns:a16="http://schemas.microsoft.com/office/drawing/2014/main" id="{FE3EFA71-A11A-7C41-8783-4710D85743A4}"/>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sp>
        <p:nvSpPr>
          <p:cNvPr id="32" name="CuadroTexto 78">
            <a:extLst>
              <a:ext uri="{FF2B5EF4-FFF2-40B4-BE49-F238E27FC236}">
                <a16:creationId xmlns:a16="http://schemas.microsoft.com/office/drawing/2014/main" id="{CA70C37D-24D9-1F40-A2EF-AF41A6915993}"/>
              </a:ext>
            </a:extLst>
          </p:cNvPr>
          <p:cNvSpPr txBox="1"/>
          <p:nvPr/>
        </p:nvSpPr>
        <p:spPr>
          <a:xfrm>
            <a:off x="485718" y="425668"/>
            <a:ext cx="14297081"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3800" i="1" dirty="0" err="1">
                <a:solidFill>
                  <a:schemeClr val="bg1"/>
                </a:solidFill>
                <a:latin typeface="Calibri" panose="020F0502020204030204" pitchFamily="34" charset="0"/>
                <a:ea typeface="Univers" charset="0"/>
                <a:cs typeface="Calibri" panose="020F0502020204030204" pitchFamily="34" charset="0"/>
              </a:rPr>
              <a:t>Downstream</a:t>
            </a:r>
            <a:r>
              <a:rPr lang="es-ES_tradnl" sz="3800" i="1" dirty="0">
                <a:solidFill>
                  <a:schemeClr val="bg1"/>
                </a:solidFill>
                <a:latin typeface="Calibri" panose="020F0502020204030204" pitchFamily="34" charset="0"/>
                <a:ea typeface="Univers" charset="0"/>
                <a:cs typeface="Calibri" panose="020F0502020204030204" pitchFamily="34" charset="0"/>
              </a:rPr>
              <a:t> and </a:t>
            </a:r>
            <a:r>
              <a:rPr lang="es-ES_tradnl" sz="3800" i="1" dirty="0" err="1">
                <a:solidFill>
                  <a:schemeClr val="bg1"/>
                </a:solidFill>
                <a:latin typeface="Calibri" panose="020F0502020204030204" pitchFamily="34" charset="0"/>
                <a:ea typeface="Univers" charset="0"/>
                <a:cs typeface="Calibri" panose="020F0502020204030204" pitchFamily="34" charset="0"/>
              </a:rPr>
              <a:t>Petrochemical</a:t>
            </a:r>
            <a:r>
              <a:rPr lang="es-ES_tradnl" sz="3800" i="1" dirty="0">
                <a:solidFill>
                  <a:schemeClr val="bg1"/>
                </a:solidFill>
                <a:latin typeface="Calibri" panose="020F0502020204030204" pitchFamily="34" charset="0"/>
                <a:ea typeface="Univers" charset="0"/>
                <a:cs typeface="Calibri" panose="020F0502020204030204" pitchFamily="34" charset="0"/>
              </a:rPr>
              <a:t> </a:t>
            </a:r>
            <a:r>
              <a:rPr lang="es-ES_tradnl" sz="3800" i="1" dirty="0" err="1">
                <a:solidFill>
                  <a:schemeClr val="bg1"/>
                </a:solidFill>
                <a:latin typeface="Calibri" panose="020F0502020204030204" pitchFamily="34" charset="0"/>
                <a:ea typeface="Univers" charset="0"/>
                <a:cs typeface="Calibri" panose="020F0502020204030204" pitchFamily="34" charset="0"/>
              </a:rPr>
              <a:t>Plants</a:t>
            </a:r>
            <a:endParaRPr lang="es-ES_tradnl" sz="3800" dirty="0">
              <a:solidFill>
                <a:schemeClr val="bg1"/>
              </a:solidFill>
              <a:latin typeface="Calibri" panose="020F0502020204030204" pitchFamily="34" charset="0"/>
              <a:ea typeface="Univers" charset="0"/>
              <a:cs typeface="Calibri" panose="020F0502020204030204" pitchFamily="34" charset="0"/>
            </a:endParaRPr>
          </a:p>
        </p:txBody>
      </p:sp>
      <p:pic>
        <p:nvPicPr>
          <p:cNvPr id="34" name="Picture 33">
            <a:extLst>
              <a:ext uri="{FF2B5EF4-FFF2-40B4-BE49-F238E27FC236}">
                <a16:creationId xmlns:a16="http://schemas.microsoft.com/office/drawing/2014/main" id="{FE1C2FFB-E40A-FD46-A0CB-2E9D67F53D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3499294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387E8F22-AB61-7544-86D5-15A81CCA5F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6324"/>
            <a:ext cx="16569772" cy="9366524"/>
          </a:xfrm>
          <a:prstGeom prst="rect">
            <a:avLst/>
          </a:prstGeom>
        </p:spPr>
      </p:pic>
      <p:sp>
        <p:nvSpPr>
          <p:cNvPr id="42" name="Rectángulo 30">
            <a:extLst>
              <a:ext uri="{FF2B5EF4-FFF2-40B4-BE49-F238E27FC236}">
                <a16:creationId xmlns:a16="http://schemas.microsoft.com/office/drawing/2014/main" id="{8D18E94D-411B-E648-B7C9-0341C82ED816}"/>
              </a:ext>
            </a:extLst>
          </p:cNvPr>
          <p:cNvSpPr/>
          <p:nvPr/>
        </p:nvSpPr>
        <p:spPr>
          <a:xfrm>
            <a:off x="0" y="0"/>
            <a:ext cx="16407933" cy="9201003"/>
          </a:xfrm>
          <a:prstGeom prst="rect">
            <a:avLst/>
          </a:prstGeom>
          <a:gradFill>
            <a:gsLst>
              <a:gs pos="19000">
                <a:schemeClr val="accent5">
                  <a:alpha val="50000"/>
                </a:schemeClr>
              </a:gs>
              <a:gs pos="100000">
                <a:schemeClr val="bg1">
                  <a:shade val="100000"/>
                  <a:satMod val="11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3" name="Rectángulo 30">
            <a:extLst>
              <a:ext uri="{FF2B5EF4-FFF2-40B4-BE49-F238E27FC236}">
                <a16:creationId xmlns:a16="http://schemas.microsoft.com/office/drawing/2014/main" id="{A5D74415-794D-E649-A9BA-F2F5555CEB79}"/>
              </a:ext>
            </a:extLst>
          </p:cNvPr>
          <p:cNvSpPr/>
          <p:nvPr/>
        </p:nvSpPr>
        <p:spPr>
          <a:xfrm>
            <a:off x="-23242" y="-164747"/>
            <a:ext cx="16450039" cy="9365750"/>
          </a:xfrm>
          <a:prstGeom prst="rect">
            <a:avLst/>
          </a:prstGeom>
          <a:solidFill>
            <a:schemeClr val="accent5">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5" name="Oval 44">
            <a:extLst>
              <a:ext uri="{FF2B5EF4-FFF2-40B4-BE49-F238E27FC236}">
                <a16:creationId xmlns:a16="http://schemas.microsoft.com/office/drawing/2014/main" id="{D325D387-E1D2-174D-8163-49CE4FAADBA1}"/>
              </a:ext>
            </a:extLst>
          </p:cNvPr>
          <p:cNvSpPr/>
          <p:nvPr/>
        </p:nvSpPr>
        <p:spPr>
          <a:xfrm>
            <a:off x="776001" y="2200316"/>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5BBFC742-4892-0E49-8A4F-741230A072F9}"/>
              </a:ext>
            </a:extLst>
          </p:cNvPr>
          <p:cNvSpPr/>
          <p:nvPr/>
        </p:nvSpPr>
        <p:spPr>
          <a:xfrm>
            <a:off x="4561992" y="2200316"/>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9FDFF65A-8CCF-5947-8980-991DD28D1C55}"/>
              </a:ext>
            </a:extLst>
          </p:cNvPr>
          <p:cNvSpPr/>
          <p:nvPr/>
        </p:nvSpPr>
        <p:spPr>
          <a:xfrm>
            <a:off x="8243579" y="2200316"/>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6A4FC572-421E-2743-B17E-DF595CE86A34}"/>
              </a:ext>
            </a:extLst>
          </p:cNvPr>
          <p:cNvSpPr/>
          <p:nvPr/>
        </p:nvSpPr>
        <p:spPr>
          <a:xfrm>
            <a:off x="11931299" y="2200316"/>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C5F8C9A-057E-1943-9C0E-9B73E1B1A2C8}"/>
              </a:ext>
            </a:extLst>
          </p:cNvPr>
          <p:cNvSpPr/>
          <p:nvPr/>
        </p:nvSpPr>
        <p:spPr>
          <a:xfrm>
            <a:off x="799243" y="5357584"/>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552874E-7B39-BC4B-BB29-F71540284837}"/>
              </a:ext>
            </a:extLst>
          </p:cNvPr>
          <p:cNvSpPr/>
          <p:nvPr/>
        </p:nvSpPr>
        <p:spPr>
          <a:xfrm>
            <a:off x="4561992" y="5357584"/>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36B37AF-5641-8741-BC17-DDC5274F27E9}"/>
              </a:ext>
            </a:extLst>
          </p:cNvPr>
          <p:cNvSpPr/>
          <p:nvPr/>
        </p:nvSpPr>
        <p:spPr>
          <a:xfrm>
            <a:off x="764465" y="3681202"/>
            <a:ext cx="3357732" cy="415498"/>
          </a:xfrm>
          <a:prstGeom prst="rect">
            <a:avLst/>
          </a:prstGeom>
        </p:spPr>
        <p:txBody>
          <a:bodyPr wrap="square">
            <a:spAutoFit/>
          </a:bodyPr>
          <a:lstStyle/>
          <a:p>
            <a:pPr marL="0" lvl="1" defTabSz="914400">
              <a:spcBef>
                <a:spcPts val="1800"/>
              </a:spcBef>
              <a:spcAft>
                <a:spcPts val="600"/>
              </a:spcAft>
              <a:buClr>
                <a:schemeClr val="accent1"/>
              </a:buClr>
            </a:pPr>
            <a:r>
              <a:rPr lang="en-US" altLang="en-US" sz="2100" b="1" dirty="0">
                <a:solidFill>
                  <a:schemeClr val="bg1"/>
                </a:solidFill>
                <a:cs typeface="Calibri" panose="020F0502020204030204" pitchFamily="34" charset="0"/>
              </a:rPr>
              <a:t>Mineral processing plants </a:t>
            </a:r>
          </a:p>
        </p:txBody>
      </p:sp>
      <p:sp>
        <p:nvSpPr>
          <p:cNvPr id="58" name="Rectangle 57">
            <a:extLst>
              <a:ext uri="{FF2B5EF4-FFF2-40B4-BE49-F238E27FC236}">
                <a16:creationId xmlns:a16="http://schemas.microsoft.com/office/drawing/2014/main" id="{C0EA669A-819F-EE41-A4C1-F39AFB59F9CF}"/>
              </a:ext>
            </a:extLst>
          </p:cNvPr>
          <p:cNvSpPr/>
          <p:nvPr/>
        </p:nvSpPr>
        <p:spPr>
          <a:xfrm>
            <a:off x="4527554" y="3681202"/>
            <a:ext cx="3236156" cy="738664"/>
          </a:xfrm>
          <a:prstGeom prst="rect">
            <a:avLst/>
          </a:prstGeom>
        </p:spPr>
        <p:txBody>
          <a:bodyPr wrap="square">
            <a:spAutoFit/>
          </a:bodyPr>
          <a:lstStyle/>
          <a:p>
            <a:pPr marL="0" lvl="1" defTabSz="914400">
              <a:spcBef>
                <a:spcPts val="1800"/>
              </a:spcBef>
              <a:spcAft>
                <a:spcPts val="600"/>
              </a:spcAft>
              <a:buClr>
                <a:schemeClr val="accent1"/>
              </a:buClr>
            </a:pPr>
            <a:r>
              <a:rPr lang="en-US" altLang="en-US" sz="2100" b="1" dirty="0">
                <a:solidFill>
                  <a:schemeClr val="bg1"/>
                </a:solidFill>
                <a:cs typeface="Calibri" panose="020F0502020204030204" pitchFamily="34" charset="0"/>
              </a:rPr>
              <a:t>Industrial buildings </a:t>
            </a:r>
            <a:br>
              <a:rPr lang="en-US" altLang="en-US" sz="2100" b="1" dirty="0">
                <a:solidFill>
                  <a:schemeClr val="bg1"/>
                </a:solidFill>
                <a:cs typeface="Calibri" panose="020F0502020204030204" pitchFamily="34" charset="0"/>
              </a:rPr>
            </a:br>
            <a:r>
              <a:rPr lang="en-US" altLang="en-US" sz="2100" b="1" dirty="0">
                <a:solidFill>
                  <a:schemeClr val="bg1"/>
                </a:solidFill>
                <a:cs typeface="Calibri" panose="020F0502020204030204" pitchFamily="34" charset="0"/>
              </a:rPr>
              <a:t>and structures </a:t>
            </a:r>
          </a:p>
        </p:txBody>
      </p:sp>
      <p:sp>
        <p:nvSpPr>
          <p:cNvPr id="59" name="Rectangle 58">
            <a:extLst>
              <a:ext uri="{FF2B5EF4-FFF2-40B4-BE49-F238E27FC236}">
                <a16:creationId xmlns:a16="http://schemas.microsoft.com/office/drawing/2014/main" id="{D243582F-C70A-2D42-8306-85A8C9F36E33}"/>
              </a:ext>
            </a:extLst>
          </p:cNvPr>
          <p:cNvSpPr/>
          <p:nvPr/>
        </p:nvSpPr>
        <p:spPr>
          <a:xfrm>
            <a:off x="8236235" y="3681202"/>
            <a:ext cx="3303324" cy="738664"/>
          </a:xfrm>
          <a:prstGeom prst="rect">
            <a:avLst/>
          </a:prstGeom>
        </p:spPr>
        <p:txBody>
          <a:bodyPr wrap="square">
            <a:spAutoFit/>
          </a:bodyPr>
          <a:lstStyle/>
          <a:p>
            <a:pPr marL="0" lvl="1" defTabSz="914400">
              <a:spcBef>
                <a:spcPts val="1800"/>
              </a:spcBef>
              <a:spcAft>
                <a:spcPts val="600"/>
              </a:spcAft>
              <a:buClr>
                <a:schemeClr val="accent1"/>
              </a:buClr>
            </a:pPr>
            <a:r>
              <a:rPr lang="en-US" altLang="en-US" sz="2100" b="1" dirty="0">
                <a:solidFill>
                  <a:schemeClr val="bg1"/>
                </a:solidFill>
                <a:cs typeface="Calibri" panose="020F0502020204030204" pitchFamily="34" charset="0"/>
              </a:rPr>
              <a:t>Fluids handling and transport system </a:t>
            </a:r>
          </a:p>
        </p:txBody>
      </p:sp>
      <p:sp>
        <p:nvSpPr>
          <p:cNvPr id="61" name="Rectangle 60">
            <a:extLst>
              <a:ext uri="{FF2B5EF4-FFF2-40B4-BE49-F238E27FC236}">
                <a16:creationId xmlns:a16="http://schemas.microsoft.com/office/drawing/2014/main" id="{4B8B8A4A-AC9D-EC4B-9312-73D560DC489B}"/>
              </a:ext>
            </a:extLst>
          </p:cNvPr>
          <p:cNvSpPr/>
          <p:nvPr/>
        </p:nvSpPr>
        <p:spPr>
          <a:xfrm>
            <a:off x="11910516" y="3681202"/>
            <a:ext cx="3798129" cy="738664"/>
          </a:xfrm>
          <a:prstGeom prst="rect">
            <a:avLst/>
          </a:prstGeom>
        </p:spPr>
        <p:txBody>
          <a:bodyPr wrap="square">
            <a:spAutoFit/>
          </a:bodyPr>
          <a:lstStyle/>
          <a:p>
            <a:pPr marL="0" lvl="1" defTabSz="914400">
              <a:spcBef>
                <a:spcPts val="1800"/>
              </a:spcBef>
              <a:spcAft>
                <a:spcPts val="600"/>
              </a:spcAft>
              <a:buClr>
                <a:schemeClr val="accent1"/>
              </a:buClr>
            </a:pPr>
            <a:r>
              <a:rPr lang="en-US" altLang="en-US" sz="2100" b="1" dirty="0">
                <a:solidFill>
                  <a:schemeClr val="bg1"/>
                </a:solidFill>
                <a:cs typeface="Calibri" panose="020F0502020204030204" pitchFamily="34" charset="0"/>
              </a:rPr>
              <a:t>Civil works (including </a:t>
            </a:r>
            <a:br>
              <a:rPr lang="en-US" altLang="en-US" sz="2100" b="1" dirty="0">
                <a:solidFill>
                  <a:schemeClr val="bg1"/>
                </a:solidFill>
                <a:cs typeface="Calibri" panose="020F0502020204030204" pitchFamily="34" charset="0"/>
              </a:rPr>
            </a:br>
            <a:r>
              <a:rPr lang="en-US" altLang="en-US" sz="2100" b="1" dirty="0">
                <a:solidFill>
                  <a:schemeClr val="bg1"/>
                </a:solidFill>
                <a:cs typeface="Calibri" panose="020F0502020204030204" pitchFamily="34" charset="0"/>
              </a:rPr>
              <a:t>access roads and ports)</a:t>
            </a:r>
          </a:p>
        </p:txBody>
      </p:sp>
      <p:sp>
        <p:nvSpPr>
          <p:cNvPr id="63" name="Rectangle 62">
            <a:extLst>
              <a:ext uri="{FF2B5EF4-FFF2-40B4-BE49-F238E27FC236}">
                <a16:creationId xmlns:a16="http://schemas.microsoft.com/office/drawing/2014/main" id="{94A7F5CE-0A3D-2143-B996-2A2550AE7D8A}"/>
              </a:ext>
            </a:extLst>
          </p:cNvPr>
          <p:cNvSpPr/>
          <p:nvPr/>
        </p:nvSpPr>
        <p:spPr>
          <a:xfrm>
            <a:off x="849557" y="6838470"/>
            <a:ext cx="3023051" cy="415498"/>
          </a:xfrm>
          <a:prstGeom prst="rect">
            <a:avLst/>
          </a:prstGeom>
        </p:spPr>
        <p:txBody>
          <a:bodyPr wrap="square">
            <a:spAutoFit/>
          </a:bodyPr>
          <a:lstStyle/>
          <a:p>
            <a:pPr marL="0" lvl="1" defTabSz="914400">
              <a:spcBef>
                <a:spcPts val="1800"/>
              </a:spcBef>
              <a:spcAft>
                <a:spcPts val="600"/>
              </a:spcAft>
              <a:buClr>
                <a:schemeClr val="accent1"/>
              </a:buClr>
            </a:pPr>
            <a:r>
              <a:rPr lang="en-US" altLang="en-US" sz="2100" b="1" dirty="0">
                <a:solidFill>
                  <a:schemeClr val="bg1"/>
                </a:solidFill>
                <a:cs typeface="Calibri" panose="020F0502020204030204" pitchFamily="34" charset="0"/>
              </a:rPr>
              <a:t>Off-site infrastructure</a:t>
            </a:r>
            <a:endParaRPr lang="en-US" altLang="en-US" sz="2100" b="1" i="1" dirty="0">
              <a:solidFill>
                <a:schemeClr val="bg1"/>
              </a:solidFill>
              <a:cs typeface="Calibri" panose="020F0502020204030204" pitchFamily="34" charset="0"/>
            </a:endParaRPr>
          </a:p>
        </p:txBody>
      </p:sp>
      <p:sp>
        <p:nvSpPr>
          <p:cNvPr id="64" name="Rectangle 63">
            <a:extLst>
              <a:ext uri="{FF2B5EF4-FFF2-40B4-BE49-F238E27FC236}">
                <a16:creationId xmlns:a16="http://schemas.microsoft.com/office/drawing/2014/main" id="{7551BC34-47B0-3248-A86D-1574073EAA4D}"/>
              </a:ext>
            </a:extLst>
          </p:cNvPr>
          <p:cNvSpPr/>
          <p:nvPr/>
        </p:nvSpPr>
        <p:spPr>
          <a:xfrm>
            <a:off x="4558278" y="6838470"/>
            <a:ext cx="2674106" cy="738664"/>
          </a:xfrm>
          <a:prstGeom prst="rect">
            <a:avLst/>
          </a:prstGeom>
        </p:spPr>
        <p:txBody>
          <a:bodyPr wrap="square">
            <a:spAutoFit/>
          </a:bodyPr>
          <a:lstStyle/>
          <a:p>
            <a:pPr marL="0" lvl="1" defTabSz="914400">
              <a:spcBef>
                <a:spcPts val="1800"/>
              </a:spcBef>
              <a:spcAft>
                <a:spcPts val="600"/>
              </a:spcAft>
              <a:buClr>
                <a:schemeClr val="accent1"/>
              </a:buClr>
            </a:pPr>
            <a:r>
              <a:rPr lang="en-US" altLang="en-US" sz="2100" b="1" dirty="0">
                <a:solidFill>
                  <a:schemeClr val="bg1"/>
                </a:solidFill>
                <a:cs typeface="Calibri" panose="020F0502020204030204" pitchFamily="34" charset="0"/>
              </a:rPr>
              <a:t>Materials handling systems </a:t>
            </a:r>
          </a:p>
        </p:txBody>
      </p:sp>
      <p:sp>
        <p:nvSpPr>
          <p:cNvPr id="37" name="Rectangle 36">
            <a:extLst>
              <a:ext uri="{FF2B5EF4-FFF2-40B4-BE49-F238E27FC236}">
                <a16:creationId xmlns:a16="http://schemas.microsoft.com/office/drawing/2014/main" id="{0DF4ACD0-7491-5F49-8274-D5E946CE2A06}"/>
              </a:ext>
            </a:extLst>
          </p:cNvPr>
          <p:cNvSpPr/>
          <p:nvPr/>
        </p:nvSpPr>
        <p:spPr>
          <a:xfrm>
            <a:off x="0" y="-189758"/>
            <a:ext cx="16607460" cy="1914178"/>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adroTexto 1">
            <a:extLst>
              <a:ext uri="{FF2B5EF4-FFF2-40B4-BE49-F238E27FC236}">
                <a16:creationId xmlns:a16="http://schemas.microsoft.com/office/drawing/2014/main" id="{2D526706-6D91-8343-A975-9594BA44B18C}"/>
              </a:ext>
            </a:extLst>
          </p:cNvPr>
          <p:cNvSpPr txBox="1"/>
          <p:nvPr/>
        </p:nvSpPr>
        <p:spPr>
          <a:xfrm>
            <a:off x="713366" y="478080"/>
            <a:ext cx="7392186" cy="830997"/>
          </a:xfrm>
          <a:prstGeom prst="rect">
            <a:avLst/>
          </a:prstGeom>
          <a:noFill/>
        </p:spPr>
        <p:txBody>
          <a:bodyPr wrap="square" rtlCol="0">
            <a:spAutoFit/>
          </a:bodyPr>
          <a:lstStyle/>
          <a:p>
            <a:pPr defTabSz="1219170">
              <a:buClr>
                <a:schemeClr val="accent1"/>
              </a:buClr>
            </a:pPr>
            <a:r>
              <a:rPr lang="es-ES_tradnl" sz="4800" dirty="0">
                <a:solidFill>
                  <a:srgbClr val="8DC63F"/>
                </a:solidFill>
                <a:latin typeface="Calibri" panose="020F0502020204030204" pitchFamily="34" charset="0"/>
                <a:ea typeface="Univers" charset="0"/>
                <a:cs typeface="Calibri" panose="020F0502020204030204" pitchFamily="34" charset="0"/>
              </a:rPr>
              <a:t>4/</a:t>
            </a:r>
            <a:r>
              <a:rPr lang="es-ES" sz="4800" b="1" dirty="0" err="1">
                <a:solidFill>
                  <a:schemeClr val="bg1"/>
                </a:solidFill>
                <a:latin typeface="Calibri" panose="020F0502020204030204" pitchFamily="34" charset="0"/>
                <a:ea typeface="Univers" charset="0"/>
                <a:cs typeface="Calibri" panose="020F0502020204030204" pitchFamily="34" charset="0"/>
              </a:rPr>
              <a:t>Mining</a:t>
            </a:r>
            <a:endParaRPr lang="en-US" altLang="en-US" sz="4800" b="1" dirty="0">
              <a:solidFill>
                <a:schemeClr val="bg1"/>
              </a:solidFill>
              <a:cs typeface="Calibri" panose="020F0502020204030204" pitchFamily="34" charset="0"/>
            </a:endParaRPr>
          </a:p>
        </p:txBody>
      </p:sp>
      <p:sp>
        <p:nvSpPr>
          <p:cNvPr id="32" name="Rectangle 31">
            <a:extLst>
              <a:ext uri="{FF2B5EF4-FFF2-40B4-BE49-F238E27FC236}">
                <a16:creationId xmlns:a16="http://schemas.microsoft.com/office/drawing/2014/main" id="{BB52B38D-43CC-9E43-8A00-831D1952FD9B}"/>
              </a:ext>
            </a:extLst>
          </p:cNvPr>
          <p:cNvSpPr/>
          <p:nvPr/>
        </p:nvSpPr>
        <p:spPr>
          <a:xfrm>
            <a:off x="8263652" y="6838470"/>
            <a:ext cx="2674106" cy="415498"/>
          </a:xfrm>
          <a:prstGeom prst="rect">
            <a:avLst/>
          </a:prstGeom>
        </p:spPr>
        <p:txBody>
          <a:bodyPr wrap="square">
            <a:spAutoFit/>
          </a:bodyPr>
          <a:lstStyle/>
          <a:p>
            <a:pPr marL="0" lvl="1" defTabSz="914400">
              <a:spcBef>
                <a:spcPts val="1800"/>
              </a:spcBef>
              <a:spcAft>
                <a:spcPts val="600"/>
              </a:spcAft>
              <a:buClr>
                <a:schemeClr val="accent1"/>
              </a:buClr>
            </a:pPr>
            <a:r>
              <a:rPr lang="en-US" altLang="en-US" sz="2100" b="1" dirty="0">
                <a:solidFill>
                  <a:schemeClr val="bg1"/>
                </a:solidFill>
                <a:cs typeface="Calibri" panose="020F0502020204030204" pitchFamily="34" charset="0"/>
              </a:rPr>
              <a:t>Maintenance services </a:t>
            </a:r>
          </a:p>
        </p:txBody>
      </p:sp>
      <p:cxnSp>
        <p:nvCxnSpPr>
          <p:cNvPr id="33" name="Conector recto 36">
            <a:extLst>
              <a:ext uri="{FF2B5EF4-FFF2-40B4-BE49-F238E27FC236}">
                <a16:creationId xmlns:a16="http://schemas.microsoft.com/office/drawing/2014/main" id="{D5B26028-9771-6345-A366-B61071D1B4BC}"/>
              </a:ext>
            </a:extLst>
          </p:cNvPr>
          <p:cNvCxnSpPr>
            <a:cxnSpLocks/>
          </p:cNvCxnSpPr>
          <p:nvPr/>
        </p:nvCxnSpPr>
        <p:spPr>
          <a:xfrm>
            <a:off x="818873" y="4933830"/>
            <a:ext cx="3303324"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Conector recto 36">
            <a:extLst>
              <a:ext uri="{FF2B5EF4-FFF2-40B4-BE49-F238E27FC236}">
                <a16:creationId xmlns:a16="http://schemas.microsoft.com/office/drawing/2014/main" id="{24C81D82-9081-2740-9287-A2B666E21019}"/>
              </a:ext>
            </a:extLst>
          </p:cNvPr>
          <p:cNvCxnSpPr>
            <a:cxnSpLocks/>
          </p:cNvCxnSpPr>
          <p:nvPr/>
        </p:nvCxnSpPr>
        <p:spPr>
          <a:xfrm>
            <a:off x="11944915" y="4933830"/>
            <a:ext cx="3303324"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Conector recto 36">
            <a:extLst>
              <a:ext uri="{FF2B5EF4-FFF2-40B4-BE49-F238E27FC236}">
                <a16:creationId xmlns:a16="http://schemas.microsoft.com/office/drawing/2014/main" id="{239E5BBB-9BC0-E74D-9EA7-DF13033BBE45}"/>
              </a:ext>
            </a:extLst>
          </p:cNvPr>
          <p:cNvCxnSpPr>
            <a:cxnSpLocks/>
          </p:cNvCxnSpPr>
          <p:nvPr/>
        </p:nvCxnSpPr>
        <p:spPr>
          <a:xfrm>
            <a:off x="8236235" y="4933830"/>
            <a:ext cx="3303324"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Conector recto 36">
            <a:extLst>
              <a:ext uri="{FF2B5EF4-FFF2-40B4-BE49-F238E27FC236}">
                <a16:creationId xmlns:a16="http://schemas.microsoft.com/office/drawing/2014/main" id="{D22CCACB-AC64-A545-B93B-6C2C2D48D1CA}"/>
              </a:ext>
            </a:extLst>
          </p:cNvPr>
          <p:cNvCxnSpPr>
            <a:cxnSpLocks/>
          </p:cNvCxnSpPr>
          <p:nvPr/>
        </p:nvCxnSpPr>
        <p:spPr>
          <a:xfrm>
            <a:off x="4527554" y="4933830"/>
            <a:ext cx="3303324"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Conector recto 36">
            <a:extLst>
              <a:ext uri="{FF2B5EF4-FFF2-40B4-BE49-F238E27FC236}">
                <a16:creationId xmlns:a16="http://schemas.microsoft.com/office/drawing/2014/main" id="{2DDF91CC-65E7-7B46-B2E8-CE8547F189FC}"/>
              </a:ext>
            </a:extLst>
          </p:cNvPr>
          <p:cNvCxnSpPr>
            <a:cxnSpLocks/>
          </p:cNvCxnSpPr>
          <p:nvPr/>
        </p:nvCxnSpPr>
        <p:spPr>
          <a:xfrm>
            <a:off x="818873" y="7760157"/>
            <a:ext cx="3303324"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Conector recto 36">
            <a:extLst>
              <a:ext uri="{FF2B5EF4-FFF2-40B4-BE49-F238E27FC236}">
                <a16:creationId xmlns:a16="http://schemas.microsoft.com/office/drawing/2014/main" id="{9D18B44D-662B-F247-AA28-68A83051DD0F}"/>
              </a:ext>
            </a:extLst>
          </p:cNvPr>
          <p:cNvCxnSpPr>
            <a:cxnSpLocks/>
          </p:cNvCxnSpPr>
          <p:nvPr/>
        </p:nvCxnSpPr>
        <p:spPr>
          <a:xfrm>
            <a:off x="8236235" y="7760157"/>
            <a:ext cx="3303324"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Conector recto 36">
            <a:extLst>
              <a:ext uri="{FF2B5EF4-FFF2-40B4-BE49-F238E27FC236}">
                <a16:creationId xmlns:a16="http://schemas.microsoft.com/office/drawing/2014/main" id="{EEEB4FD2-273F-0C49-985C-69DC07B799B1}"/>
              </a:ext>
            </a:extLst>
          </p:cNvPr>
          <p:cNvCxnSpPr>
            <a:cxnSpLocks/>
          </p:cNvCxnSpPr>
          <p:nvPr/>
        </p:nvCxnSpPr>
        <p:spPr>
          <a:xfrm>
            <a:off x="4527554" y="7760157"/>
            <a:ext cx="3303324"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8" name="Picture 67">
            <a:extLst>
              <a:ext uri="{FF2B5EF4-FFF2-40B4-BE49-F238E27FC236}">
                <a16:creationId xmlns:a16="http://schemas.microsoft.com/office/drawing/2014/main" id="{BD1D5AFC-91EC-2C4F-AC76-BA103CBD7D84}"/>
              </a:ext>
            </a:extLst>
          </p:cNvPr>
          <p:cNvPicPr>
            <a:picLocks noChangeAspect="1"/>
          </p:cNvPicPr>
          <p:nvPr/>
        </p:nvPicPr>
        <p:blipFill>
          <a:blip r:embed="rId4"/>
          <a:stretch>
            <a:fillRect/>
          </a:stretch>
        </p:blipFill>
        <p:spPr>
          <a:xfrm flipH="1">
            <a:off x="4932081" y="2532238"/>
            <a:ext cx="635000" cy="635000"/>
          </a:xfrm>
          <a:prstGeom prst="rect">
            <a:avLst/>
          </a:prstGeom>
        </p:spPr>
      </p:pic>
      <p:sp>
        <p:nvSpPr>
          <p:cNvPr id="70" name="Oval 69">
            <a:extLst>
              <a:ext uri="{FF2B5EF4-FFF2-40B4-BE49-F238E27FC236}">
                <a16:creationId xmlns:a16="http://schemas.microsoft.com/office/drawing/2014/main" id="{B38C4891-FF56-AB46-80D0-81DACBA15F2A}"/>
              </a:ext>
            </a:extLst>
          </p:cNvPr>
          <p:cNvSpPr/>
          <p:nvPr/>
        </p:nvSpPr>
        <p:spPr>
          <a:xfrm>
            <a:off x="8243579" y="5357584"/>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DA467D7-C9AF-5D4B-ADA3-3D6C9110926E}"/>
              </a:ext>
            </a:extLst>
          </p:cNvPr>
          <p:cNvPicPr>
            <a:picLocks noChangeAspect="1"/>
          </p:cNvPicPr>
          <p:nvPr/>
        </p:nvPicPr>
        <p:blipFill>
          <a:blip r:embed="rId5"/>
          <a:stretch>
            <a:fillRect/>
          </a:stretch>
        </p:blipFill>
        <p:spPr>
          <a:xfrm>
            <a:off x="8566976" y="5685116"/>
            <a:ext cx="728384" cy="728384"/>
          </a:xfrm>
          <a:prstGeom prst="rect">
            <a:avLst/>
          </a:prstGeom>
        </p:spPr>
      </p:pic>
      <p:pic>
        <p:nvPicPr>
          <p:cNvPr id="9" name="Picture 8">
            <a:extLst>
              <a:ext uri="{FF2B5EF4-FFF2-40B4-BE49-F238E27FC236}">
                <a16:creationId xmlns:a16="http://schemas.microsoft.com/office/drawing/2014/main" id="{39561AB8-633E-BD40-96D0-361F1FD1AB4A}"/>
              </a:ext>
            </a:extLst>
          </p:cNvPr>
          <p:cNvPicPr>
            <a:picLocks noChangeAspect="1"/>
          </p:cNvPicPr>
          <p:nvPr/>
        </p:nvPicPr>
        <p:blipFill>
          <a:blip r:embed="rId6"/>
          <a:stretch>
            <a:fillRect/>
          </a:stretch>
        </p:blipFill>
        <p:spPr>
          <a:xfrm>
            <a:off x="991783" y="2636567"/>
            <a:ext cx="943614" cy="419384"/>
          </a:xfrm>
          <a:prstGeom prst="rect">
            <a:avLst/>
          </a:prstGeom>
        </p:spPr>
      </p:pic>
      <p:pic>
        <p:nvPicPr>
          <p:cNvPr id="2" name="Picture 1">
            <a:extLst>
              <a:ext uri="{FF2B5EF4-FFF2-40B4-BE49-F238E27FC236}">
                <a16:creationId xmlns:a16="http://schemas.microsoft.com/office/drawing/2014/main" id="{3609B9DC-BADD-DE47-A7B3-4EEBE0FC26DD}"/>
              </a:ext>
            </a:extLst>
          </p:cNvPr>
          <p:cNvPicPr>
            <a:picLocks noChangeAspect="1"/>
          </p:cNvPicPr>
          <p:nvPr/>
        </p:nvPicPr>
        <p:blipFill>
          <a:blip r:embed="rId7"/>
          <a:stretch>
            <a:fillRect/>
          </a:stretch>
        </p:blipFill>
        <p:spPr>
          <a:xfrm>
            <a:off x="991783" y="5728126"/>
            <a:ext cx="1079500" cy="571500"/>
          </a:xfrm>
          <a:prstGeom prst="rect">
            <a:avLst/>
          </a:prstGeom>
        </p:spPr>
      </p:pic>
      <p:pic>
        <p:nvPicPr>
          <p:cNvPr id="8" name="Picture 7">
            <a:extLst>
              <a:ext uri="{FF2B5EF4-FFF2-40B4-BE49-F238E27FC236}">
                <a16:creationId xmlns:a16="http://schemas.microsoft.com/office/drawing/2014/main" id="{D4E544E7-2A6F-C24C-9EFD-936F45A22FB5}"/>
              </a:ext>
            </a:extLst>
          </p:cNvPr>
          <p:cNvPicPr>
            <a:picLocks noChangeAspect="1"/>
          </p:cNvPicPr>
          <p:nvPr/>
        </p:nvPicPr>
        <p:blipFill>
          <a:blip r:embed="rId8"/>
          <a:stretch>
            <a:fillRect/>
          </a:stretch>
        </p:blipFill>
        <p:spPr>
          <a:xfrm>
            <a:off x="8481713" y="2679756"/>
            <a:ext cx="939800" cy="419100"/>
          </a:xfrm>
          <a:prstGeom prst="rect">
            <a:avLst/>
          </a:prstGeom>
        </p:spPr>
      </p:pic>
      <p:pic>
        <p:nvPicPr>
          <p:cNvPr id="11" name="Picture 10">
            <a:extLst>
              <a:ext uri="{FF2B5EF4-FFF2-40B4-BE49-F238E27FC236}">
                <a16:creationId xmlns:a16="http://schemas.microsoft.com/office/drawing/2014/main" id="{1B6868DF-A803-374E-A73A-230BB647558E}"/>
              </a:ext>
            </a:extLst>
          </p:cNvPr>
          <p:cNvPicPr>
            <a:picLocks noChangeAspect="1"/>
          </p:cNvPicPr>
          <p:nvPr/>
        </p:nvPicPr>
        <p:blipFill>
          <a:blip r:embed="rId9"/>
          <a:stretch>
            <a:fillRect/>
          </a:stretch>
        </p:blipFill>
        <p:spPr>
          <a:xfrm>
            <a:off x="4775199" y="5708747"/>
            <a:ext cx="954084" cy="636056"/>
          </a:xfrm>
          <a:prstGeom prst="rect">
            <a:avLst/>
          </a:prstGeom>
        </p:spPr>
      </p:pic>
      <p:pic>
        <p:nvPicPr>
          <p:cNvPr id="12" name="Picture 11">
            <a:extLst>
              <a:ext uri="{FF2B5EF4-FFF2-40B4-BE49-F238E27FC236}">
                <a16:creationId xmlns:a16="http://schemas.microsoft.com/office/drawing/2014/main" id="{6FBE31D8-C562-1A4F-81EC-F0F05E9CD002}"/>
              </a:ext>
            </a:extLst>
          </p:cNvPr>
          <p:cNvPicPr>
            <a:picLocks noChangeAspect="1"/>
          </p:cNvPicPr>
          <p:nvPr/>
        </p:nvPicPr>
        <p:blipFill>
          <a:blip r:embed="rId10"/>
          <a:stretch>
            <a:fillRect/>
          </a:stretch>
        </p:blipFill>
        <p:spPr>
          <a:xfrm>
            <a:off x="12204457" y="2643189"/>
            <a:ext cx="858762" cy="484430"/>
          </a:xfrm>
          <a:prstGeom prst="rect">
            <a:avLst/>
          </a:prstGeom>
        </p:spPr>
      </p:pic>
      <p:grpSp>
        <p:nvGrpSpPr>
          <p:cNvPr id="44" name="Group 43">
            <a:extLst>
              <a:ext uri="{FF2B5EF4-FFF2-40B4-BE49-F238E27FC236}">
                <a16:creationId xmlns:a16="http://schemas.microsoft.com/office/drawing/2014/main" id="{960EC326-C703-A14C-9205-6E5BD6235B11}"/>
              </a:ext>
            </a:extLst>
          </p:cNvPr>
          <p:cNvGrpSpPr/>
          <p:nvPr/>
        </p:nvGrpSpPr>
        <p:grpSpPr>
          <a:xfrm>
            <a:off x="876027" y="8552442"/>
            <a:ext cx="3584954" cy="369252"/>
            <a:chOff x="12732028" y="8552442"/>
            <a:chExt cx="3584954" cy="369252"/>
          </a:xfrm>
        </p:grpSpPr>
        <p:pic>
          <p:nvPicPr>
            <p:cNvPr id="50" name="Picture 49">
              <a:hlinkClick r:id="rId11" action="ppaction://hlinksldjump"/>
              <a:extLst>
                <a:ext uri="{FF2B5EF4-FFF2-40B4-BE49-F238E27FC236}">
                  <a16:creationId xmlns:a16="http://schemas.microsoft.com/office/drawing/2014/main" id="{CFC74987-6320-B34C-A9A7-6ECDA3F2EAA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52" name="CuadroTexto 78">
              <a:hlinkClick r:id="rId11" action="ppaction://hlinksldjump"/>
              <a:extLst>
                <a:ext uri="{FF2B5EF4-FFF2-40B4-BE49-F238E27FC236}">
                  <a16:creationId xmlns:a16="http://schemas.microsoft.com/office/drawing/2014/main" id="{3059C3E2-4857-3C46-B619-FB00CF87679A}"/>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57" name="Group 56">
            <a:extLst>
              <a:ext uri="{FF2B5EF4-FFF2-40B4-BE49-F238E27FC236}">
                <a16:creationId xmlns:a16="http://schemas.microsoft.com/office/drawing/2014/main" id="{B0CE1418-4F53-B144-A43D-9EDF392DFC09}"/>
              </a:ext>
            </a:extLst>
          </p:cNvPr>
          <p:cNvGrpSpPr/>
          <p:nvPr/>
        </p:nvGrpSpPr>
        <p:grpSpPr>
          <a:xfrm>
            <a:off x="12130264" y="8552442"/>
            <a:ext cx="3578382" cy="369332"/>
            <a:chOff x="12370992" y="8552442"/>
            <a:chExt cx="3578382" cy="369332"/>
          </a:xfrm>
        </p:grpSpPr>
        <p:pic>
          <p:nvPicPr>
            <p:cNvPr id="60" name="Picture 59">
              <a:hlinkClick r:id="rId13" action="ppaction://hlinksldjump"/>
              <a:extLst>
                <a:ext uri="{FF2B5EF4-FFF2-40B4-BE49-F238E27FC236}">
                  <a16:creationId xmlns:a16="http://schemas.microsoft.com/office/drawing/2014/main" id="{1670DF7B-D4C5-F846-988D-5F5E3145903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62" name="CuadroTexto 78">
              <a:hlinkClick r:id="rId13" action="ppaction://hlinksldjump"/>
              <a:extLst>
                <a:ext uri="{FF2B5EF4-FFF2-40B4-BE49-F238E27FC236}">
                  <a16:creationId xmlns:a16="http://schemas.microsoft.com/office/drawing/2014/main" id="{A1902700-AB28-7640-A335-0AB56B96D6D2}"/>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pic>
        <p:nvPicPr>
          <p:cNvPr id="69" name="Picture 68">
            <a:extLst>
              <a:ext uri="{FF2B5EF4-FFF2-40B4-BE49-F238E27FC236}">
                <a16:creationId xmlns:a16="http://schemas.microsoft.com/office/drawing/2014/main" id="{363CC513-380D-D745-A566-369276A5DF03}"/>
              </a:ext>
            </a:extLst>
          </p:cNvPr>
          <p:cNvPicPr>
            <a:picLocks noChangeAspect="1"/>
          </p:cNvPicPr>
          <p:nvPr/>
        </p:nvPicPr>
        <p:blipFill>
          <a:blip r:embed="rId14" cstate="screen">
            <a:alphaModFix amt="50000"/>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1135318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86ED2D-AE96-BF41-B3DD-B45E0B96576A}"/>
              </a:ext>
            </a:extLst>
          </p:cNvPr>
          <p:cNvPicPr>
            <a:picLocks noChangeAspect="1"/>
          </p:cNvPicPr>
          <p:nvPr/>
        </p:nvPicPr>
        <p:blipFill>
          <a:blip r:embed="rId3"/>
          <a:stretch>
            <a:fillRect/>
          </a:stretch>
        </p:blipFill>
        <p:spPr>
          <a:xfrm>
            <a:off x="0" y="0"/>
            <a:ext cx="16263953" cy="9165029"/>
          </a:xfrm>
          <a:prstGeom prst="rect">
            <a:avLst/>
          </a:prstGeom>
        </p:spPr>
      </p:pic>
      <p:sp>
        <p:nvSpPr>
          <p:cNvPr id="29" name="Rectángulo 30">
            <a:extLst>
              <a:ext uri="{FF2B5EF4-FFF2-40B4-BE49-F238E27FC236}">
                <a16:creationId xmlns:a16="http://schemas.microsoft.com/office/drawing/2014/main" id="{7091E107-800D-E443-B756-9B88222F5407}"/>
              </a:ext>
            </a:extLst>
          </p:cNvPr>
          <p:cNvSpPr/>
          <p:nvPr/>
        </p:nvSpPr>
        <p:spPr>
          <a:xfrm>
            <a:off x="6365" y="6103727"/>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1" name="Rectángulo 30">
            <a:extLst>
              <a:ext uri="{FF2B5EF4-FFF2-40B4-BE49-F238E27FC236}">
                <a16:creationId xmlns:a16="http://schemas.microsoft.com/office/drawing/2014/main" id="{BE8635D2-7A3D-CE4F-ABDE-3A8CF9A45CDD}"/>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30">
            <a:extLst>
              <a:ext uri="{FF2B5EF4-FFF2-40B4-BE49-F238E27FC236}">
                <a16:creationId xmlns:a16="http://schemas.microsoft.com/office/drawing/2014/main" id="{E65DDEC8-E6DF-2646-84D5-24931FA0C1EC}"/>
              </a:ext>
            </a:extLst>
          </p:cNvPr>
          <p:cNvSpPr/>
          <p:nvPr/>
        </p:nvSpPr>
        <p:spPr>
          <a:xfrm>
            <a:off x="0" y="1615964"/>
            <a:ext cx="16257588" cy="864000"/>
          </a:xfrm>
          <a:prstGeom prst="rect">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Mining</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26" name="Rectangle 25">
            <a:extLst>
              <a:ext uri="{FF2B5EF4-FFF2-40B4-BE49-F238E27FC236}">
                <a16:creationId xmlns:a16="http://schemas.microsoft.com/office/drawing/2014/main" id="{943EFFB8-C70F-3947-9929-B5DF2440ADFD}"/>
              </a:ext>
            </a:extLst>
          </p:cNvPr>
          <p:cNvSpPr/>
          <p:nvPr/>
        </p:nvSpPr>
        <p:spPr>
          <a:xfrm>
            <a:off x="739752" y="6266275"/>
            <a:ext cx="15135248" cy="584775"/>
          </a:xfrm>
          <a:prstGeom prst="rect">
            <a:avLst/>
          </a:prstGeom>
        </p:spPr>
        <p:txBody>
          <a:bodyPr wrap="square">
            <a:spAutoFit/>
          </a:bodyPr>
          <a:lstStyle/>
          <a:p>
            <a:pPr defTabSz="1219170"/>
            <a:r>
              <a:rPr lang="en-US" altLang="en-US" sz="3200" b="1" dirty="0">
                <a:solidFill>
                  <a:schemeClr val="bg1"/>
                </a:solidFill>
                <a:cs typeface="Calibri" panose="020F0502020204030204" pitchFamily="34" charset="0"/>
              </a:rPr>
              <a:t>EXPANSION OF WATER SUPPLY AT MINERA ESCONDIDA COPPER MINE</a:t>
            </a:r>
            <a:endParaRPr lang="en-US" altLang="en-US" sz="3200" b="1" i="1" dirty="0">
              <a:solidFill>
                <a:schemeClr val="bg1"/>
              </a:solidFill>
              <a:cs typeface="Calibri" panose="020F0502020204030204" pitchFamily="34" charset="0"/>
            </a:endParaRPr>
          </a:p>
        </p:txBody>
      </p:sp>
      <p:sp>
        <p:nvSpPr>
          <p:cNvPr id="5" name="Rectangle 4">
            <a:extLst>
              <a:ext uri="{FF2B5EF4-FFF2-40B4-BE49-F238E27FC236}">
                <a16:creationId xmlns:a16="http://schemas.microsoft.com/office/drawing/2014/main" id="{2E183DF3-FFA3-2A4A-B648-0745683B661B}"/>
              </a:ext>
            </a:extLst>
          </p:cNvPr>
          <p:cNvSpPr/>
          <p:nvPr/>
        </p:nvSpPr>
        <p:spPr>
          <a:xfrm>
            <a:off x="739751" y="6963197"/>
            <a:ext cx="2458813" cy="646331"/>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p>
          <a:p>
            <a:pPr defTabSz="1219170"/>
            <a:r>
              <a:rPr lang="en-US" altLang="en-US" sz="1800" dirty="0" err="1">
                <a:solidFill>
                  <a:schemeClr val="bg1"/>
                </a:solidFill>
                <a:latin typeface="Calibri Light" panose="020F0302020204030204" pitchFamily="34" charset="0"/>
                <a:cs typeface="Calibri Light" panose="020F0302020204030204" pitchFamily="34" charset="0"/>
              </a:rPr>
              <a:t>Minera</a:t>
            </a:r>
            <a:r>
              <a:rPr lang="en-US" altLang="en-US" sz="1800" dirty="0">
                <a:solidFill>
                  <a:schemeClr val="bg1"/>
                </a:solidFill>
                <a:latin typeface="Calibri Light" panose="020F0302020204030204" pitchFamily="34" charset="0"/>
                <a:cs typeface="Calibri Light" panose="020F0302020204030204" pitchFamily="34" charset="0"/>
              </a:rPr>
              <a:t> </a:t>
            </a:r>
            <a:r>
              <a:rPr lang="en-US" altLang="en-US" sz="1800" dirty="0" err="1">
                <a:solidFill>
                  <a:schemeClr val="bg1"/>
                </a:solidFill>
                <a:latin typeface="Calibri Light" panose="020F0302020204030204" pitchFamily="34" charset="0"/>
                <a:cs typeface="Calibri Light" panose="020F0302020204030204" pitchFamily="34" charset="0"/>
              </a:rPr>
              <a:t>Escondida</a:t>
            </a:r>
            <a:r>
              <a:rPr lang="en-US" altLang="en-US" sz="1800" dirty="0">
                <a:solidFill>
                  <a:schemeClr val="bg1"/>
                </a:solidFill>
                <a:latin typeface="Calibri Light" panose="020F0302020204030204" pitchFamily="34" charset="0"/>
                <a:cs typeface="Calibri Light" panose="020F0302020204030204" pitchFamily="34" charset="0"/>
              </a:rPr>
              <a:t> </a:t>
            </a:r>
          </a:p>
        </p:txBody>
      </p:sp>
      <p:sp>
        <p:nvSpPr>
          <p:cNvPr id="18" name="Rectangle 17">
            <a:extLst>
              <a:ext uri="{FF2B5EF4-FFF2-40B4-BE49-F238E27FC236}">
                <a16:creationId xmlns:a16="http://schemas.microsoft.com/office/drawing/2014/main" id="{28FB65C3-BDDD-4245-BF4B-B1324FD22EDC}"/>
              </a:ext>
            </a:extLst>
          </p:cNvPr>
          <p:cNvSpPr/>
          <p:nvPr/>
        </p:nvSpPr>
        <p:spPr>
          <a:xfrm>
            <a:off x="5020126" y="6963197"/>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C</a:t>
            </a:r>
          </a:p>
        </p:txBody>
      </p:sp>
      <p:sp>
        <p:nvSpPr>
          <p:cNvPr id="19" name="Rectangle 18">
            <a:extLst>
              <a:ext uri="{FF2B5EF4-FFF2-40B4-BE49-F238E27FC236}">
                <a16:creationId xmlns:a16="http://schemas.microsoft.com/office/drawing/2014/main" id="{36C6D4A4-1EC8-DF43-A374-52E0E0015E1D}"/>
              </a:ext>
            </a:extLst>
          </p:cNvPr>
          <p:cNvSpPr/>
          <p:nvPr/>
        </p:nvSpPr>
        <p:spPr>
          <a:xfrm>
            <a:off x="8903830" y="6935259"/>
            <a:ext cx="6971170" cy="1477328"/>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altLang="en-US" sz="1800" dirty="0">
                <a:solidFill>
                  <a:schemeClr val="bg1"/>
                </a:solidFill>
                <a:latin typeface="Calibri Light" panose="020F0302020204030204" pitchFamily="34" charset="0"/>
                <a:cs typeface="Calibri Light" panose="020F0302020204030204" pitchFamily="34" charset="0"/>
              </a:rPr>
              <a:t>Construction of two separate 42"-diameter underground aqueducts from </a:t>
            </a:r>
            <a:r>
              <a:rPr lang="en-US" altLang="en-US" sz="1800" dirty="0" err="1">
                <a:solidFill>
                  <a:schemeClr val="bg1"/>
                </a:solidFill>
                <a:latin typeface="Calibri Light" panose="020F0302020204030204" pitchFamily="34" charset="0"/>
                <a:cs typeface="Calibri Light" panose="020F0302020204030204" pitchFamily="34" charset="0"/>
              </a:rPr>
              <a:t>Coloso</a:t>
            </a:r>
            <a:r>
              <a:rPr lang="en-US" altLang="en-US" sz="1800" dirty="0">
                <a:solidFill>
                  <a:schemeClr val="bg1"/>
                </a:solidFill>
                <a:latin typeface="Calibri Light" panose="020F0302020204030204" pitchFamily="34" charset="0"/>
                <a:cs typeface="Calibri Light" panose="020F0302020204030204" pitchFamily="34" charset="0"/>
              </a:rPr>
              <a:t> to the mine of 178 km in length. Construction and laying three 18 km-pipes of varying diameters (36", 24", 20" and 14") to distribute water within the mine's facilities.</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F2DCE1D-2DA9-DF47-9B89-6ED5CF254E6E}"/>
              </a:ext>
            </a:extLst>
          </p:cNvPr>
          <p:cNvSpPr/>
          <p:nvPr/>
        </p:nvSpPr>
        <p:spPr>
          <a:xfrm>
            <a:off x="3330074" y="6963197"/>
            <a:ext cx="126557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Chile</a:t>
            </a:r>
          </a:p>
        </p:txBody>
      </p:sp>
      <p:sp>
        <p:nvSpPr>
          <p:cNvPr id="56" name="TextBox 8">
            <a:extLst>
              <a:ext uri="{FF2B5EF4-FFF2-40B4-BE49-F238E27FC236}">
                <a16:creationId xmlns:a16="http://schemas.microsoft.com/office/drawing/2014/main" id="{7F0B51C2-2407-0642-BDA6-7A3771ABF8BE}"/>
              </a:ext>
            </a:extLst>
          </p:cNvPr>
          <p:cNvSpPr txBox="1">
            <a:spLocks noChangeArrowheads="1"/>
          </p:cNvSpPr>
          <p:nvPr/>
        </p:nvSpPr>
        <p:spPr bwMode="auto">
          <a:xfrm>
            <a:off x="4595649" y="1870935"/>
            <a:ext cx="3533145" cy="588525"/>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02 | </a:t>
            </a:r>
            <a:r>
              <a:rPr lang="en-US" altLang="en-US" sz="1400" dirty="0">
                <a:solidFill>
                  <a:schemeClr val="bg2"/>
                </a:solidFill>
                <a:latin typeface="+mj-lt"/>
                <a:cs typeface="Calibri" panose="020F0502020204030204" pitchFamily="34" charset="0"/>
              </a:rPr>
              <a:t>TOROMOCHO PROJECT</a:t>
            </a:r>
          </a:p>
        </p:txBody>
      </p:sp>
      <p:sp>
        <p:nvSpPr>
          <p:cNvPr id="57" name="TextBox 8">
            <a:extLst>
              <a:ext uri="{FF2B5EF4-FFF2-40B4-BE49-F238E27FC236}">
                <a16:creationId xmlns:a16="http://schemas.microsoft.com/office/drawing/2014/main" id="{CEC5852E-CF87-6942-9344-F9301EA79AB9}"/>
              </a:ext>
            </a:extLst>
          </p:cNvPr>
          <p:cNvSpPr txBox="1">
            <a:spLocks noChangeArrowheads="1"/>
          </p:cNvSpPr>
          <p:nvPr/>
        </p:nvSpPr>
        <p:spPr bwMode="auto">
          <a:xfrm>
            <a:off x="12026847" y="1870934"/>
            <a:ext cx="3582093" cy="54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04 | </a:t>
            </a:r>
            <a:r>
              <a:rPr lang="en-US" altLang="en-US" sz="1400" dirty="0">
                <a:solidFill>
                  <a:schemeClr val="bg2"/>
                </a:solidFill>
                <a:latin typeface="+mj-lt"/>
                <a:cs typeface="Calibri Light" panose="020F0302020204030204" pitchFamily="34" charset="0"/>
              </a:rPr>
              <a:t>PASCUA LAMA PROJECT </a:t>
            </a:r>
          </a:p>
        </p:txBody>
      </p:sp>
      <p:sp>
        <p:nvSpPr>
          <p:cNvPr id="58" name="TextBox 57">
            <a:extLst>
              <a:ext uri="{FF2B5EF4-FFF2-40B4-BE49-F238E27FC236}">
                <a16:creationId xmlns:a16="http://schemas.microsoft.com/office/drawing/2014/main" id="{35746202-A2DD-5449-9267-E24589527D36}"/>
              </a:ext>
            </a:extLst>
          </p:cNvPr>
          <p:cNvSpPr txBox="1">
            <a:spLocks noChangeArrowheads="1"/>
          </p:cNvSpPr>
          <p:nvPr/>
        </p:nvSpPr>
        <p:spPr bwMode="auto">
          <a:xfrm>
            <a:off x="739752" y="1870935"/>
            <a:ext cx="3586671" cy="569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accent2"/>
                </a:solidFill>
                <a:cs typeface="Calibri" panose="020F0502020204030204" pitchFamily="34" charset="0"/>
              </a:rPr>
              <a:t>01 | </a:t>
            </a:r>
            <a:r>
              <a:rPr lang="en-US" altLang="en-US" sz="1400" b="1" dirty="0">
                <a:solidFill>
                  <a:schemeClr val="accent2"/>
                </a:solidFill>
                <a:cs typeface="Calibri Light" panose="020F0302020204030204" pitchFamily="34" charset="0"/>
              </a:rPr>
              <a:t>EXPANSION OF WATER SUPPLY AT MINERA </a:t>
            </a:r>
            <a:br>
              <a:rPr lang="en-US" altLang="en-US" sz="1400" b="1" dirty="0">
                <a:solidFill>
                  <a:schemeClr val="accent2"/>
                </a:solidFill>
                <a:cs typeface="Calibri Light" panose="020F0302020204030204" pitchFamily="34" charset="0"/>
              </a:rPr>
            </a:br>
            <a:r>
              <a:rPr lang="en-US" altLang="en-US" sz="1400" b="1" dirty="0">
                <a:solidFill>
                  <a:schemeClr val="accent2"/>
                </a:solidFill>
                <a:cs typeface="Calibri Light" panose="020F0302020204030204" pitchFamily="34" charset="0"/>
              </a:rPr>
              <a:t>ESCONDIDA COPPER MINE</a:t>
            </a:r>
          </a:p>
        </p:txBody>
      </p:sp>
      <p:sp>
        <p:nvSpPr>
          <p:cNvPr id="59" name="TextBox 10">
            <a:extLst>
              <a:ext uri="{FF2B5EF4-FFF2-40B4-BE49-F238E27FC236}">
                <a16:creationId xmlns:a16="http://schemas.microsoft.com/office/drawing/2014/main" id="{82F2103B-6970-8846-BAA2-805DEAAF14D6}"/>
              </a:ext>
            </a:extLst>
          </p:cNvPr>
          <p:cNvSpPr txBox="1">
            <a:spLocks noChangeArrowheads="1"/>
          </p:cNvSpPr>
          <p:nvPr/>
        </p:nvSpPr>
        <p:spPr bwMode="auto">
          <a:xfrm>
            <a:off x="8431722" y="1870935"/>
            <a:ext cx="342173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03 | </a:t>
            </a:r>
            <a:r>
              <a:rPr lang="es-ES" altLang="en-US" sz="1400" dirty="0">
                <a:solidFill>
                  <a:schemeClr val="bg2"/>
                </a:solidFill>
                <a:latin typeface="+mj-lt"/>
                <a:cs typeface="Calibri" panose="020F0502020204030204" pitchFamily="34" charset="0"/>
              </a:rPr>
              <a:t>S11D FERRO-CARAJÁS PROJECT </a:t>
            </a:r>
          </a:p>
        </p:txBody>
      </p:sp>
      <p:cxnSp>
        <p:nvCxnSpPr>
          <p:cNvPr id="60" name="Straight Connector 59">
            <a:extLst>
              <a:ext uri="{FF2B5EF4-FFF2-40B4-BE49-F238E27FC236}">
                <a16:creationId xmlns:a16="http://schemas.microsoft.com/office/drawing/2014/main" id="{0E28316A-0306-4841-834F-0DF295BF8F1A}"/>
              </a:ext>
            </a:extLst>
          </p:cNvPr>
          <p:cNvCxnSpPr>
            <a:cxnSpLocks/>
          </p:cNvCxnSpPr>
          <p:nvPr/>
        </p:nvCxnSpPr>
        <p:spPr>
          <a:xfrm>
            <a:off x="4595650" y="1615964"/>
            <a:ext cx="3566845"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99AD185-72B2-C743-BB80-EC494861F9AF}"/>
              </a:ext>
            </a:extLst>
          </p:cNvPr>
          <p:cNvCxnSpPr>
            <a:cxnSpLocks/>
          </p:cNvCxnSpPr>
          <p:nvPr/>
        </p:nvCxnSpPr>
        <p:spPr>
          <a:xfrm>
            <a:off x="726775" y="1615964"/>
            <a:ext cx="359964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0B1ADCC-87B1-FA47-8182-F4C832B5402F}"/>
              </a:ext>
            </a:extLst>
          </p:cNvPr>
          <p:cNvCxnSpPr>
            <a:cxnSpLocks/>
          </p:cNvCxnSpPr>
          <p:nvPr/>
        </p:nvCxnSpPr>
        <p:spPr>
          <a:xfrm>
            <a:off x="8431722" y="1615964"/>
            <a:ext cx="3325898"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DBD0F05-BBA0-B441-A5AE-2B0748C80255}"/>
              </a:ext>
            </a:extLst>
          </p:cNvPr>
          <p:cNvCxnSpPr>
            <a:cxnSpLocks/>
          </p:cNvCxnSpPr>
          <p:nvPr/>
        </p:nvCxnSpPr>
        <p:spPr>
          <a:xfrm>
            <a:off x="12026847" y="1615964"/>
            <a:ext cx="3582093"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05F1DBD0-9070-5849-96E3-1A90DF8971B6}"/>
              </a:ext>
            </a:extLst>
          </p:cNvPr>
          <p:cNvSpPr/>
          <p:nvPr/>
        </p:nvSpPr>
        <p:spPr>
          <a:xfrm>
            <a:off x="6728472" y="6941832"/>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2016</a:t>
            </a:r>
          </a:p>
        </p:txBody>
      </p:sp>
      <p:grpSp>
        <p:nvGrpSpPr>
          <p:cNvPr id="35" name="Group 34">
            <a:extLst>
              <a:ext uri="{FF2B5EF4-FFF2-40B4-BE49-F238E27FC236}">
                <a16:creationId xmlns:a16="http://schemas.microsoft.com/office/drawing/2014/main" id="{7222D331-6292-5D4B-B592-849A79A73367}"/>
              </a:ext>
            </a:extLst>
          </p:cNvPr>
          <p:cNvGrpSpPr/>
          <p:nvPr/>
        </p:nvGrpSpPr>
        <p:grpSpPr>
          <a:xfrm>
            <a:off x="876027" y="8552442"/>
            <a:ext cx="3584954" cy="369252"/>
            <a:chOff x="12732028" y="8552442"/>
            <a:chExt cx="3584954" cy="369252"/>
          </a:xfrm>
        </p:grpSpPr>
        <p:pic>
          <p:nvPicPr>
            <p:cNvPr id="36" name="Picture 35">
              <a:hlinkClick r:id="rId4" action="ppaction://hlinksldjump"/>
              <a:extLst>
                <a:ext uri="{FF2B5EF4-FFF2-40B4-BE49-F238E27FC236}">
                  <a16:creationId xmlns:a16="http://schemas.microsoft.com/office/drawing/2014/main" id="{7C0B7FC5-1E8C-CF43-86A9-ED7726BCEC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38" name="CuadroTexto 78">
              <a:hlinkClick r:id="rId4" action="ppaction://hlinksldjump"/>
              <a:extLst>
                <a:ext uri="{FF2B5EF4-FFF2-40B4-BE49-F238E27FC236}">
                  <a16:creationId xmlns:a16="http://schemas.microsoft.com/office/drawing/2014/main" id="{C5CB1C3D-D7FE-B443-B545-1E40D7BA6E7F}"/>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39" name="Group 38">
            <a:extLst>
              <a:ext uri="{FF2B5EF4-FFF2-40B4-BE49-F238E27FC236}">
                <a16:creationId xmlns:a16="http://schemas.microsoft.com/office/drawing/2014/main" id="{1CB83633-75E3-8746-A319-DF1C8C4E8570}"/>
              </a:ext>
            </a:extLst>
          </p:cNvPr>
          <p:cNvGrpSpPr/>
          <p:nvPr/>
        </p:nvGrpSpPr>
        <p:grpSpPr>
          <a:xfrm>
            <a:off x="12130264" y="8552442"/>
            <a:ext cx="3578382" cy="369332"/>
            <a:chOff x="12370992" y="8552442"/>
            <a:chExt cx="3578382" cy="369332"/>
          </a:xfrm>
        </p:grpSpPr>
        <p:pic>
          <p:nvPicPr>
            <p:cNvPr id="40" name="Picture 39">
              <a:hlinkClick r:id="rId6" action="ppaction://hlinksldjump"/>
              <a:extLst>
                <a:ext uri="{FF2B5EF4-FFF2-40B4-BE49-F238E27FC236}">
                  <a16:creationId xmlns:a16="http://schemas.microsoft.com/office/drawing/2014/main" id="{EC54525F-85F4-D843-8670-4B89B11BCF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41" name="CuadroTexto 78">
              <a:hlinkClick r:id="rId6" action="ppaction://hlinksldjump"/>
              <a:extLst>
                <a:ext uri="{FF2B5EF4-FFF2-40B4-BE49-F238E27FC236}">
                  <a16:creationId xmlns:a16="http://schemas.microsoft.com/office/drawing/2014/main" id="{76C784E6-782E-A146-B034-2CE90E2A7B94}"/>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pic>
        <p:nvPicPr>
          <p:cNvPr id="32" name="Picture 31">
            <a:extLst>
              <a:ext uri="{FF2B5EF4-FFF2-40B4-BE49-F238E27FC236}">
                <a16:creationId xmlns:a16="http://schemas.microsoft.com/office/drawing/2014/main" id="{57E9748C-CF29-E74A-BF87-7874DCE4204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4245219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DD7AB0-5150-4543-BDB8-D1608B128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94" y="0"/>
            <a:ext cx="16252893" cy="9144000"/>
          </a:xfrm>
          <a:prstGeom prst="rect">
            <a:avLst/>
          </a:prstGeom>
        </p:spPr>
      </p:pic>
      <p:sp>
        <p:nvSpPr>
          <p:cNvPr id="78" name="Rectángulo 30">
            <a:extLst>
              <a:ext uri="{FF2B5EF4-FFF2-40B4-BE49-F238E27FC236}">
                <a16:creationId xmlns:a16="http://schemas.microsoft.com/office/drawing/2014/main" id="{A2926875-6797-9C4E-88E8-7E63767F1C21}"/>
              </a:ext>
            </a:extLst>
          </p:cNvPr>
          <p:cNvSpPr/>
          <p:nvPr/>
        </p:nvSpPr>
        <p:spPr>
          <a:xfrm>
            <a:off x="0" y="0"/>
            <a:ext cx="16257588" cy="9144000"/>
          </a:xfrm>
          <a:prstGeom prst="rect">
            <a:avLst/>
          </a:prstGeom>
          <a:gradFill flip="none" rotWithShape="1">
            <a:gsLst>
              <a:gs pos="17000">
                <a:schemeClr val="accent5">
                  <a:lumMod val="0"/>
                  <a:alpha val="0"/>
                </a:schemeClr>
              </a:gs>
              <a:gs pos="47000">
                <a:schemeClr val="accent5">
                  <a:alpha val="6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 name="CuadroTexto 2"/>
          <p:cNvSpPr txBox="1"/>
          <p:nvPr/>
        </p:nvSpPr>
        <p:spPr>
          <a:xfrm>
            <a:off x="17057077" y="4845773"/>
            <a:ext cx="184731" cy="461665"/>
          </a:xfrm>
          <a:prstGeom prst="rect">
            <a:avLst/>
          </a:prstGeom>
          <a:noFill/>
        </p:spPr>
        <p:txBody>
          <a:bodyPr wrap="none" rtlCol="0">
            <a:spAutoFit/>
          </a:bodyPr>
          <a:lstStyle/>
          <a:p>
            <a:endParaRPr lang="es-ES_tradnl" dirty="0"/>
          </a:p>
        </p:txBody>
      </p:sp>
      <p:sp>
        <p:nvSpPr>
          <p:cNvPr id="34" name="CuadroTexto 78">
            <a:extLst>
              <a:ext uri="{FF2B5EF4-FFF2-40B4-BE49-F238E27FC236}">
                <a16:creationId xmlns:a16="http://schemas.microsoft.com/office/drawing/2014/main" id="{37AF13E4-5B1A-3E4C-93C9-48E68C1133E3}"/>
              </a:ext>
            </a:extLst>
          </p:cNvPr>
          <p:cNvSpPr txBox="1"/>
          <p:nvPr/>
        </p:nvSpPr>
        <p:spPr>
          <a:xfrm>
            <a:off x="714319" y="520918"/>
            <a:ext cx="7939824" cy="830997"/>
          </a:xfrm>
          <a:prstGeom prst="rect">
            <a:avLst/>
          </a:prstGeom>
          <a:noFill/>
        </p:spPr>
        <p:txBody>
          <a:bodyPr wrap="square" rtlCol="0">
            <a:spAutoFit/>
          </a:bodyPr>
          <a:lstStyle/>
          <a:p>
            <a:pPr>
              <a:defRPr/>
            </a:pPr>
            <a:r>
              <a:rPr lang="es-ES_tradnl" altLang="en-US" sz="4800" b="1" dirty="0" err="1">
                <a:solidFill>
                  <a:schemeClr val="bg2"/>
                </a:solidFill>
              </a:rPr>
              <a:t>We</a:t>
            </a:r>
            <a:r>
              <a:rPr lang="es-ES_tradnl" altLang="en-US" sz="4800" b="1" dirty="0">
                <a:solidFill>
                  <a:schemeClr val="bg2"/>
                </a:solidFill>
              </a:rPr>
              <a:t> </a:t>
            </a:r>
            <a:r>
              <a:rPr lang="es-ES_tradnl" altLang="en-US" sz="4800" b="1" dirty="0" err="1">
                <a:solidFill>
                  <a:schemeClr val="bg2"/>
                </a:solidFill>
              </a:rPr>
              <a:t>deliver</a:t>
            </a:r>
            <a:r>
              <a:rPr lang="es-ES_tradnl" altLang="en-US" sz="4800" b="1" dirty="0">
                <a:solidFill>
                  <a:schemeClr val="bg2"/>
                </a:solidFill>
              </a:rPr>
              <a:t> </a:t>
            </a:r>
            <a:r>
              <a:rPr lang="es-ES_tradnl" altLang="en-US" sz="4800" b="1" dirty="0" err="1">
                <a:solidFill>
                  <a:schemeClr val="bg2"/>
                </a:solidFill>
              </a:rPr>
              <a:t>results</a:t>
            </a:r>
            <a:endParaRPr lang="es-ES_tradnl" altLang="en-US" sz="4800" dirty="0">
              <a:solidFill>
                <a:schemeClr val="bg2"/>
              </a:solidFill>
            </a:endParaRPr>
          </a:p>
        </p:txBody>
      </p:sp>
      <p:cxnSp>
        <p:nvCxnSpPr>
          <p:cNvPr id="35" name="Straight Connector 34">
            <a:extLst>
              <a:ext uri="{FF2B5EF4-FFF2-40B4-BE49-F238E27FC236}">
                <a16:creationId xmlns:a16="http://schemas.microsoft.com/office/drawing/2014/main" id="{FCC45EED-1F64-3241-89A6-4A39A06FC2C6}"/>
              </a:ext>
            </a:extLst>
          </p:cNvPr>
          <p:cNvCxnSpPr>
            <a:cxnSpLocks/>
          </p:cNvCxnSpPr>
          <p:nvPr/>
        </p:nvCxnSpPr>
        <p:spPr>
          <a:xfrm>
            <a:off x="771746" y="1476610"/>
            <a:ext cx="688013"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uadroTexto 37">
            <a:extLst>
              <a:ext uri="{FF2B5EF4-FFF2-40B4-BE49-F238E27FC236}">
                <a16:creationId xmlns:a16="http://schemas.microsoft.com/office/drawing/2014/main" id="{13C1D109-FAFD-AC4B-B7F0-ED0D6B9AF1EB}"/>
              </a:ext>
            </a:extLst>
          </p:cNvPr>
          <p:cNvSpPr txBox="1"/>
          <p:nvPr/>
        </p:nvSpPr>
        <p:spPr>
          <a:xfrm>
            <a:off x="600295" y="3817386"/>
            <a:ext cx="3688195" cy="830997"/>
          </a:xfrm>
          <a:prstGeom prst="rect">
            <a:avLst/>
          </a:prstGeom>
          <a:noFill/>
        </p:spPr>
        <p:txBody>
          <a:bodyPr wrap="square" rtlCol="0">
            <a:spAutoFit/>
          </a:bodyPr>
          <a:lstStyle/>
          <a:p>
            <a:r>
              <a:rPr lang="en-US" b="1" dirty="0">
                <a:solidFill>
                  <a:schemeClr val="bg1"/>
                </a:solidFill>
                <a:latin typeface="Calibri" panose="020F0502020204030204" pitchFamily="34" charset="0"/>
                <a:ea typeface="Univers" charset="0"/>
                <a:cs typeface="Calibri" panose="020F0502020204030204" pitchFamily="34" charset="0"/>
              </a:rPr>
              <a:t>Completed projects </a:t>
            </a:r>
            <a:br>
              <a:rPr lang="en-US" b="1" dirty="0">
                <a:solidFill>
                  <a:schemeClr val="bg1"/>
                </a:solidFill>
                <a:latin typeface="Calibri" panose="020F0502020204030204" pitchFamily="34" charset="0"/>
                <a:ea typeface="Univers" charset="0"/>
                <a:cs typeface="Calibri" panose="020F0502020204030204" pitchFamily="34" charset="0"/>
              </a:rPr>
            </a:br>
            <a:r>
              <a:rPr lang="en-US" dirty="0">
                <a:solidFill>
                  <a:schemeClr val="bg1"/>
                </a:solidFill>
                <a:latin typeface="Calibri" panose="020F0502020204030204" pitchFamily="34" charset="0"/>
                <a:ea typeface="Univers" charset="0"/>
                <a:cs typeface="Calibri" panose="020F0502020204030204" pitchFamily="34" charset="0"/>
              </a:rPr>
              <a:t>in the energy sector</a:t>
            </a:r>
            <a:endParaRPr lang="es-ES_tradnl" dirty="0">
              <a:solidFill>
                <a:schemeClr val="bg1"/>
              </a:solidFill>
              <a:latin typeface="Calibri" panose="020F0502020204030204" pitchFamily="34" charset="0"/>
              <a:ea typeface="Univers" charset="0"/>
              <a:cs typeface="Calibri" panose="020F0502020204030204" pitchFamily="34" charset="0"/>
            </a:endParaRPr>
          </a:p>
        </p:txBody>
      </p:sp>
      <p:sp>
        <p:nvSpPr>
          <p:cNvPr id="37" name="CuadroTexto 38">
            <a:extLst>
              <a:ext uri="{FF2B5EF4-FFF2-40B4-BE49-F238E27FC236}">
                <a16:creationId xmlns:a16="http://schemas.microsoft.com/office/drawing/2014/main" id="{590488F9-0CD0-E747-AA94-84109F728A17}"/>
              </a:ext>
            </a:extLst>
          </p:cNvPr>
          <p:cNvSpPr txBox="1"/>
          <p:nvPr/>
        </p:nvSpPr>
        <p:spPr>
          <a:xfrm>
            <a:off x="659286" y="3013529"/>
            <a:ext cx="3181192" cy="923330"/>
          </a:xfrm>
          <a:prstGeom prst="rect">
            <a:avLst/>
          </a:prstGeom>
          <a:noFill/>
        </p:spPr>
        <p:txBody>
          <a:bodyPr wrap="square" rtlCol="0">
            <a:spAutoFit/>
          </a:bodyPr>
          <a:lstStyle/>
          <a:p>
            <a:r>
              <a:rPr lang="es-ES_tradnl" sz="5400" b="1" dirty="0">
                <a:solidFill>
                  <a:srgbClr val="8DC63F"/>
                </a:solidFill>
                <a:latin typeface="Calibri" panose="020F0502020204030204" pitchFamily="34" charset="0"/>
                <a:ea typeface="Univers" charset="0"/>
                <a:cs typeface="Calibri" panose="020F0502020204030204" pitchFamily="34" charset="0"/>
              </a:rPr>
              <a:t>+550</a:t>
            </a:r>
          </a:p>
        </p:txBody>
      </p:sp>
      <p:sp>
        <p:nvSpPr>
          <p:cNvPr id="40" name="CuadroTexto 93">
            <a:extLst>
              <a:ext uri="{FF2B5EF4-FFF2-40B4-BE49-F238E27FC236}">
                <a16:creationId xmlns:a16="http://schemas.microsoft.com/office/drawing/2014/main" id="{22351942-B55F-3847-858D-BD98BF094729}"/>
              </a:ext>
            </a:extLst>
          </p:cNvPr>
          <p:cNvSpPr txBox="1"/>
          <p:nvPr/>
        </p:nvSpPr>
        <p:spPr>
          <a:xfrm>
            <a:off x="3748769" y="3803523"/>
            <a:ext cx="4078654" cy="830997"/>
          </a:xfrm>
          <a:prstGeom prst="rect">
            <a:avLst/>
          </a:prstGeom>
          <a:noFill/>
        </p:spPr>
        <p:txBody>
          <a:bodyPr wrap="square" rtlCol="0">
            <a:spAutoFit/>
          </a:bodyPr>
          <a:lstStyle/>
          <a:p>
            <a:r>
              <a:rPr lang="en-US" b="1" dirty="0">
                <a:solidFill>
                  <a:schemeClr val="bg1"/>
                </a:solidFill>
                <a:latin typeface="Calibri" panose="020F0502020204030204" pitchFamily="34" charset="0"/>
                <a:ea typeface="Univers" charset="0"/>
                <a:cs typeface="Calibri" panose="020F0502020204030204" pitchFamily="34" charset="0"/>
              </a:rPr>
              <a:t>Projects in </a:t>
            </a:r>
            <a:r>
              <a:rPr lang="en-US" dirty="0">
                <a:solidFill>
                  <a:schemeClr val="bg1"/>
                </a:solidFill>
                <a:latin typeface="Calibri" panose="020F0502020204030204" pitchFamily="34" charset="0"/>
                <a:ea typeface="Univers" charset="0"/>
                <a:cs typeface="Calibri" panose="020F0502020204030204" pitchFamily="34" charset="0"/>
              </a:rPr>
              <a:t>the Downstream and Petrochemical sectors (*)</a:t>
            </a:r>
            <a:endParaRPr lang="es-ES_tradnl" dirty="0">
              <a:solidFill>
                <a:schemeClr val="bg1"/>
              </a:solidFill>
              <a:latin typeface="Calibri" panose="020F0502020204030204" pitchFamily="34" charset="0"/>
              <a:ea typeface="Univers" charset="0"/>
              <a:cs typeface="Calibri" panose="020F0502020204030204" pitchFamily="34" charset="0"/>
            </a:endParaRPr>
          </a:p>
        </p:txBody>
      </p:sp>
      <p:sp>
        <p:nvSpPr>
          <p:cNvPr id="43" name="CuadroTexto 94">
            <a:extLst>
              <a:ext uri="{FF2B5EF4-FFF2-40B4-BE49-F238E27FC236}">
                <a16:creationId xmlns:a16="http://schemas.microsoft.com/office/drawing/2014/main" id="{01ED439D-EE7E-2749-B3BE-BA4C976FFAFA}"/>
              </a:ext>
            </a:extLst>
          </p:cNvPr>
          <p:cNvSpPr txBox="1"/>
          <p:nvPr/>
        </p:nvSpPr>
        <p:spPr>
          <a:xfrm>
            <a:off x="3807759" y="2998614"/>
            <a:ext cx="3181192" cy="923330"/>
          </a:xfrm>
          <a:prstGeom prst="rect">
            <a:avLst/>
          </a:prstGeom>
          <a:noFill/>
        </p:spPr>
        <p:txBody>
          <a:bodyPr wrap="square" rtlCol="0">
            <a:spAutoFit/>
          </a:bodyPr>
          <a:lstStyle/>
          <a:p>
            <a:r>
              <a:rPr lang="es-ES_tradnl" sz="5400" b="1">
                <a:solidFill>
                  <a:srgbClr val="8DC63F"/>
                </a:solidFill>
                <a:latin typeface="Calibri" panose="020F0502020204030204" pitchFamily="34" charset="0"/>
                <a:ea typeface="Univers" charset="0"/>
                <a:cs typeface="Calibri" panose="020F0502020204030204" pitchFamily="34" charset="0"/>
              </a:rPr>
              <a:t>+600</a:t>
            </a:r>
          </a:p>
        </p:txBody>
      </p:sp>
      <p:sp>
        <p:nvSpPr>
          <p:cNvPr id="44" name="CuadroTexto 24">
            <a:extLst>
              <a:ext uri="{FF2B5EF4-FFF2-40B4-BE49-F238E27FC236}">
                <a16:creationId xmlns:a16="http://schemas.microsoft.com/office/drawing/2014/main" id="{9BAE9D7B-B7B4-AA49-A14F-24B924746027}"/>
              </a:ext>
            </a:extLst>
          </p:cNvPr>
          <p:cNvSpPr txBox="1"/>
          <p:nvPr/>
        </p:nvSpPr>
        <p:spPr>
          <a:xfrm>
            <a:off x="7978006" y="3780909"/>
            <a:ext cx="3167322" cy="1200329"/>
          </a:xfrm>
          <a:prstGeom prst="rect">
            <a:avLst/>
          </a:prstGeom>
          <a:noFill/>
        </p:spPr>
        <p:txBody>
          <a:bodyPr wrap="square" rtlCol="0">
            <a:spAutoFit/>
          </a:bodyPr>
          <a:lstStyle/>
          <a:p>
            <a:r>
              <a:rPr lang="en-US" b="1" dirty="0">
                <a:solidFill>
                  <a:schemeClr val="bg1"/>
                </a:solidFill>
                <a:latin typeface="Calibri" panose="020F0502020204030204" pitchFamily="34" charset="0"/>
                <a:ea typeface="Univers" charset="0"/>
                <a:cs typeface="Calibri" panose="020F0502020204030204" pitchFamily="34" charset="0"/>
              </a:rPr>
              <a:t>Projects undertaken </a:t>
            </a:r>
          </a:p>
          <a:p>
            <a:r>
              <a:rPr lang="en-US" dirty="0">
                <a:solidFill>
                  <a:schemeClr val="bg1"/>
                </a:solidFill>
                <a:latin typeface="Calibri" panose="020F0502020204030204" pitchFamily="34" charset="0"/>
                <a:ea typeface="Univers" charset="0"/>
                <a:cs typeface="Calibri" panose="020F0502020204030204" pitchFamily="34" charset="0"/>
              </a:rPr>
              <a:t>in the Oil &amp; Gas </a:t>
            </a:r>
          </a:p>
          <a:p>
            <a:r>
              <a:rPr lang="en-US" dirty="0">
                <a:solidFill>
                  <a:schemeClr val="bg1"/>
                </a:solidFill>
                <a:latin typeface="Calibri" panose="020F0502020204030204" pitchFamily="34" charset="0"/>
                <a:ea typeface="Univers" charset="0"/>
                <a:cs typeface="Calibri" panose="020F0502020204030204" pitchFamily="34" charset="0"/>
              </a:rPr>
              <a:t>sector (*)</a:t>
            </a:r>
            <a:endParaRPr lang="es-ES_tradnl" i="1" dirty="0">
              <a:solidFill>
                <a:schemeClr val="bg1"/>
              </a:solidFill>
              <a:latin typeface="Calibri" panose="020F0502020204030204" pitchFamily="34" charset="0"/>
              <a:ea typeface="Univers" charset="0"/>
              <a:cs typeface="Calibri" panose="020F0502020204030204" pitchFamily="34" charset="0"/>
            </a:endParaRPr>
          </a:p>
        </p:txBody>
      </p:sp>
      <p:sp>
        <p:nvSpPr>
          <p:cNvPr id="45" name="CuadroTexto 26">
            <a:extLst>
              <a:ext uri="{FF2B5EF4-FFF2-40B4-BE49-F238E27FC236}">
                <a16:creationId xmlns:a16="http://schemas.microsoft.com/office/drawing/2014/main" id="{67CF7A41-3C33-7240-AF9B-15797A75C247}"/>
              </a:ext>
            </a:extLst>
          </p:cNvPr>
          <p:cNvSpPr txBox="1"/>
          <p:nvPr/>
        </p:nvSpPr>
        <p:spPr>
          <a:xfrm>
            <a:off x="7978006" y="3016543"/>
            <a:ext cx="2575809" cy="923330"/>
          </a:xfrm>
          <a:prstGeom prst="rect">
            <a:avLst/>
          </a:prstGeom>
          <a:noFill/>
        </p:spPr>
        <p:txBody>
          <a:bodyPr wrap="square" rtlCol="0">
            <a:spAutoFit/>
          </a:bodyPr>
          <a:lstStyle/>
          <a:p>
            <a:r>
              <a:rPr lang="es-ES_tradnl" sz="5400" b="1" dirty="0">
                <a:solidFill>
                  <a:srgbClr val="8DC63F"/>
                </a:solidFill>
                <a:latin typeface="Calibri" panose="020F0502020204030204" pitchFamily="34" charset="0"/>
                <a:ea typeface="Univers" charset="0"/>
                <a:cs typeface="Calibri" panose="020F0502020204030204" pitchFamily="34" charset="0"/>
              </a:rPr>
              <a:t>+900</a:t>
            </a:r>
          </a:p>
        </p:txBody>
      </p:sp>
      <p:sp>
        <p:nvSpPr>
          <p:cNvPr id="48" name="CuadroTexto 48">
            <a:extLst>
              <a:ext uri="{FF2B5EF4-FFF2-40B4-BE49-F238E27FC236}">
                <a16:creationId xmlns:a16="http://schemas.microsoft.com/office/drawing/2014/main" id="{0B8D11E0-FC1B-5345-B447-B22712BD9230}"/>
              </a:ext>
            </a:extLst>
          </p:cNvPr>
          <p:cNvSpPr txBox="1"/>
          <p:nvPr/>
        </p:nvSpPr>
        <p:spPr>
          <a:xfrm>
            <a:off x="11444874" y="3696642"/>
            <a:ext cx="4129569" cy="1200329"/>
          </a:xfrm>
          <a:prstGeom prst="rect">
            <a:avLst/>
          </a:prstGeom>
          <a:noFill/>
        </p:spPr>
        <p:txBody>
          <a:bodyPr wrap="square" rtlCol="0">
            <a:spAutoFit/>
          </a:bodyPr>
          <a:lstStyle/>
          <a:p>
            <a:r>
              <a:rPr lang="en-US" b="1" dirty="0">
                <a:solidFill>
                  <a:schemeClr val="bg1"/>
                </a:solidFill>
                <a:latin typeface="Calibri" panose="020F0502020204030204" pitchFamily="34" charset="0"/>
                <a:ea typeface="Univers" charset="0"/>
                <a:cs typeface="Calibri" panose="020F0502020204030204" pitchFamily="34" charset="0"/>
              </a:rPr>
              <a:t>Megawatts </a:t>
            </a:r>
            <a:r>
              <a:rPr lang="en-US" dirty="0">
                <a:solidFill>
                  <a:schemeClr val="bg1"/>
                </a:solidFill>
                <a:latin typeface="Calibri" panose="020F0502020204030204" pitchFamily="34" charset="0"/>
                <a:ea typeface="Univers" charset="0"/>
                <a:cs typeface="Calibri" panose="020F0502020204030204" pitchFamily="34" charset="0"/>
              </a:rPr>
              <a:t>installed in combined cycle </a:t>
            </a:r>
          </a:p>
          <a:p>
            <a:r>
              <a:rPr lang="en-US" dirty="0">
                <a:solidFill>
                  <a:schemeClr val="bg1"/>
                </a:solidFill>
                <a:latin typeface="Calibri" panose="020F0502020204030204" pitchFamily="34" charset="0"/>
                <a:ea typeface="Univers" charset="0"/>
                <a:cs typeface="Calibri" panose="020F0502020204030204" pitchFamily="34" charset="0"/>
              </a:rPr>
              <a:t>power plants (*)</a:t>
            </a:r>
            <a:endParaRPr lang="es-ES_tradnl" dirty="0">
              <a:solidFill>
                <a:schemeClr val="bg1"/>
              </a:solidFill>
              <a:latin typeface="Calibri" panose="020F0502020204030204" pitchFamily="34" charset="0"/>
              <a:ea typeface="Univers" charset="0"/>
              <a:cs typeface="Calibri" panose="020F0502020204030204" pitchFamily="34" charset="0"/>
            </a:endParaRPr>
          </a:p>
        </p:txBody>
      </p:sp>
      <p:sp>
        <p:nvSpPr>
          <p:cNvPr id="51" name="CuadroTexto 49">
            <a:extLst>
              <a:ext uri="{FF2B5EF4-FFF2-40B4-BE49-F238E27FC236}">
                <a16:creationId xmlns:a16="http://schemas.microsoft.com/office/drawing/2014/main" id="{D90763C3-E39F-D94D-A32E-B57DF93A2E2F}"/>
              </a:ext>
            </a:extLst>
          </p:cNvPr>
          <p:cNvSpPr txBox="1"/>
          <p:nvPr/>
        </p:nvSpPr>
        <p:spPr>
          <a:xfrm>
            <a:off x="11418067" y="2970633"/>
            <a:ext cx="4285268" cy="923330"/>
          </a:xfrm>
          <a:prstGeom prst="rect">
            <a:avLst/>
          </a:prstGeom>
          <a:noFill/>
        </p:spPr>
        <p:txBody>
          <a:bodyPr wrap="square" rtlCol="0">
            <a:spAutoFit/>
          </a:bodyPr>
          <a:lstStyle/>
          <a:p>
            <a:r>
              <a:rPr lang="es-ES_tradnl" sz="5400" b="1" dirty="0">
                <a:solidFill>
                  <a:srgbClr val="8DC63F"/>
                </a:solidFill>
                <a:latin typeface="Calibri" panose="020F0502020204030204" pitchFamily="34" charset="0"/>
                <a:ea typeface="Univers" charset="0"/>
                <a:cs typeface="Calibri" panose="020F0502020204030204" pitchFamily="34" charset="0"/>
              </a:rPr>
              <a:t>+14,000</a:t>
            </a:r>
          </a:p>
        </p:txBody>
      </p:sp>
      <p:sp>
        <p:nvSpPr>
          <p:cNvPr id="52" name="CuadroTexto 40">
            <a:extLst>
              <a:ext uri="{FF2B5EF4-FFF2-40B4-BE49-F238E27FC236}">
                <a16:creationId xmlns:a16="http://schemas.microsoft.com/office/drawing/2014/main" id="{542B3C07-3A13-EF45-8266-9716882085B6}"/>
              </a:ext>
            </a:extLst>
          </p:cNvPr>
          <p:cNvSpPr txBox="1"/>
          <p:nvPr/>
        </p:nvSpPr>
        <p:spPr>
          <a:xfrm>
            <a:off x="6183524" y="6367637"/>
            <a:ext cx="3588964" cy="830997"/>
          </a:xfrm>
          <a:prstGeom prst="rect">
            <a:avLst/>
          </a:prstGeom>
          <a:noFill/>
        </p:spPr>
        <p:txBody>
          <a:bodyPr wrap="square" rtlCol="0">
            <a:spAutoFit/>
          </a:bodyPr>
          <a:lstStyle/>
          <a:p>
            <a:r>
              <a:rPr lang="en-US" b="1" dirty="0">
                <a:solidFill>
                  <a:schemeClr val="bg1"/>
                </a:solidFill>
                <a:latin typeface="Calibri" panose="020F0502020204030204" pitchFamily="34" charset="0"/>
                <a:ea typeface="Univers" charset="0"/>
                <a:cs typeface="Calibri" panose="020F0502020204030204" pitchFamily="34" charset="0"/>
              </a:rPr>
              <a:t>Tons of </a:t>
            </a:r>
            <a:r>
              <a:rPr lang="en-US" dirty="0">
                <a:solidFill>
                  <a:schemeClr val="bg1"/>
                </a:solidFill>
                <a:latin typeface="Calibri" panose="020F0502020204030204" pitchFamily="34" charset="0"/>
                <a:ea typeface="Univers" charset="0"/>
                <a:cs typeface="Calibri" panose="020F0502020204030204" pitchFamily="34" charset="0"/>
              </a:rPr>
              <a:t>assembled</a:t>
            </a:r>
            <a:br>
              <a:rPr lang="en-US" dirty="0">
                <a:solidFill>
                  <a:schemeClr val="bg1"/>
                </a:solidFill>
                <a:latin typeface="Calibri" panose="020F0502020204030204" pitchFamily="34" charset="0"/>
                <a:ea typeface="Univers" charset="0"/>
                <a:cs typeface="Calibri" panose="020F0502020204030204" pitchFamily="34" charset="0"/>
              </a:rPr>
            </a:br>
            <a:r>
              <a:rPr lang="en-US" dirty="0">
                <a:solidFill>
                  <a:schemeClr val="bg1"/>
                </a:solidFill>
                <a:latin typeface="Calibri" panose="020F0502020204030204" pitchFamily="34" charset="0"/>
                <a:ea typeface="Univers" charset="0"/>
                <a:cs typeface="Calibri" panose="020F0502020204030204" pitchFamily="34" charset="0"/>
              </a:rPr>
              <a:t>steel </a:t>
            </a:r>
            <a:r>
              <a:rPr lang="en-US" b="1" dirty="0">
                <a:solidFill>
                  <a:schemeClr val="bg1"/>
                </a:solidFill>
                <a:latin typeface="Calibri" panose="020F0502020204030204" pitchFamily="34" charset="0"/>
                <a:ea typeface="Univers" charset="0"/>
                <a:cs typeface="Calibri" panose="020F0502020204030204" pitchFamily="34" charset="0"/>
              </a:rPr>
              <a:t>structures</a:t>
            </a:r>
            <a:endParaRPr lang="es-ES_tradnl" dirty="0">
              <a:solidFill>
                <a:schemeClr val="bg1"/>
              </a:solidFill>
              <a:latin typeface="Calibri" panose="020F0502020204030204" pitchFamily="34" charset="0"/>
              <a:ea typeface="Univers" charset="0"/>
              <a:cs typeface="Calibri" panose="020F0502020204030204" pitchFamily="34" charset="0"/>
            </a:endParaRPr>
          </a:p>
        </p:txBody>
      </p:sp>
      <p:sp>
        <p:nvSpPr>
          <p:cNvPr id="53" name="CuadroTexto 41">
            <a:extLst>
              <a:ext uri="{FF2B5EF4-FFF2-40B4-BE49-F238E27FC236}">
                <a16:creationId xmlns:a16="http://schemas.microsoft.com/office/drawing/2014/main" id="{079E74B1-E84D-994F-BCCC-F73A8BD0D556}"/>
              </a:ext>
            </a:extLst>
          </p:cNvPr>
          <p:cNvSpPr txBox="1"/>
          <p:nvPr/>
        </p:nvSpPr>
        <p:spPr>
          <a:xfrm>
            <a:off x="6183524" y="5473191"/>
            <a:ext cx="3882200" cy="923330"/>
          </a:xfrm>
          <a:prstGeom prst="rect">
            <a:avLst/>
          </a:prstGeom>
          <a:noFill/>
        </p:spPr>
        <p:txBody>
          <a:bodyPr wrap="square" rtlCol="0">
            <a:spAutoFit/>
          </a:bodyPr>
          <a:lstStyle/>
          <a:p>
            <a:r>
              <a:rPr lang="es-ES_tradnl" sz="5400" b="1" dirty="0">
                <a:solidFill>
                  <a:srgbClr val="8DC63F"/>
                </a:solidFill>
                <a:latin typeface="Calibri" panose="020F0502020204030204" pitchFamily="34" charset="0"/>
                <a:ea typeface="Univers" charset="0"/>
                <a:cs typeface="Calibri" panose="020F0502020204030204" pitchFamily="34" charset="0"/>
              </a:rPr>
              <a:t>+600,000</a:t>
            </a:r>
          </a:p>
        </p:txBody>
      </p:sp>
      <p:sp>
        <p:nvSpPr>
          <p:cNvPr id="54" name="CuadroTexto 29">
            <a:extLst>
              <a:ext uri="{FF2B5EF4-FFF2-40B4-BE49-F238E27FC236}">
                <a16:creationId xmlns:a16="http://schemas.microsoft.com/office/drawing/2014/main" id="{6152CE0C-5BF5-8446-B451-EDF00D8503D1}"/>
              </a:ext>
            </a:extLst>
          </p:cNvPr>
          <p:cNvSpPr txBox="1"/>
          <p:nvPr/>
        </p:nvSpPr>
        <p:spPr>
          <a:xfrm>
            <a:off x="9942989" y="6372299"/>
            <a:ext cx="4138851" cy="461665"/>
          </a:xfrm>
          <a:prstGeom prst="rect">
            <a:avLst/>
          </a:prstGeom>
          <a:noFill/>
        </p:spPr>
        <p:txBody>
          <a:bodyPr wrap="square" rtlCol="0">
            <a:spAutoFit/>
          </a:bodyPr>
          <a:lstStyle/>
          <a:p>
            <a:r>
              <a:rPr lang="es-ES_tradnl" b="1" dirty="0" err="1">
                <a:solidFill>
                  <a:schemeClr val="bg1"/>
                </a:solidFill>
                <a:latin typeface="Calibri" panose="020F0502020204030204" pitchFamily="34" charset="0"/>
                <a:ea typeface="Univers" charset="0"/>
                <a:cs typeface="Calibri" panose="020F0502020204030204" pitchFamily="34" charset="0"/>
              </a:rPr>
              <a:t>Tons</a:t>
            </a:r>
            <a:r>
              <a:rPr lang="es-ES_tradnl" b="1" dirty="0">
                <a:solidFill>
                  <a:schemeClr val="bg1"/>
                </a:solidFill>
                <a:latin typeface="Calibri" panose="020F0502020204030204" pitchFamily="34" charset="0"/>
                <a:ea typeface="Univers" charset="0"/>
                <a:cs typeface="Calibri" panose="020F0502020204030204" pitchFamily="34" charset="0"/>
              </a:rPr>
              <a:t> </a:t>
            </a:r>
            <a:r>
              <a:rPr lang="es-ES_tradnl" dirty="0">
                <a:solidFill>
                  <a:schemeClr val="bg1"/>
                </a:solidFill>
                <a:latin typeface="Calibri" panose="020F0502020204030204" pitchFamily="34" charset="0"/>
                <a:ea typeface="Univers" charset="0"/>
                <a:cs typeface="Calibri" panose="020F0502020204030204" pitchFamily="34" charset="0"/>
              </a:rPr>
              <a:t>of </a:t>
            </a:r>
            <a:r>
              <a:rPr lang="es-ES_tradnl" dirty="0" err="1">
                <a:solidFill>
                  <a:schemeClr val="bg1"/>
                </a:solidFill>
                <a:latin typeface="Calibri" panose="020F0502020204030204" pitchFamily="34" charset="0"/>
                <a:ea typeface="Univers" charset="0"/>
                <a:cs typeface="Calibri" panose="020F0502020204030204" pitchFamily="34" charset="0"/>
              </a:rPr>
              <a:t>installed</a:t>
            </a:r>
            <a:r>
              <a:rPr lang="es-ES_tradnl" dirty="0">
                <a:solidFill>
                  <a:schemeClr val="bg1"/>
                </a:solidFill>
                <a:latin typeface="Calibri" panose="020F0502020204030204" pitchFamily="34" charset="0"/>
                <a:ea typeface="Univers" charset="0"/>
                <a:cs typeface="Calibri" panose="020F0502020204030204" pitchFamily="34" charset="0"/>
              </a:rPr>
              <a:t> </a:t>
            </a:r>
            <a:r>
              <a:rPr lang="es-ES_tradnl" dirty="0" err="1">
                <a:solidFill>
                  <a:schemeClr val="bg1"/>
                </a:solidFill>
                <a:latin typeface="Calibri" panose="020F0502020204030204" pitchFamily="34" charset="0"/>
                <a:ea typeface="Univers" charset="0"/>
                <a:cs typeface="Calibri" panose="020F0502020204030204" pitchFamily="34" charset="0"/>
              </a:rPr>
              <a:t>equipment</a:t>
            </a:r>
            <a:endParaRPr lang="es-ES_tradnl" dirty="0">
              <a:solidFill>
                <a:schemeClr val="bg1"/>
              </a:solidFill>
              <a:latin typeface="Calibri" panose="020F0502020204030204" pitchFamily="34" charset="0"/>
              <a:ea typeface="Univers" charset="0"/>
              <a:cs typeface="Calibri" panose="020F0502020204030204" pitchFamily="34" charset="0"/>
            </a:endParaRPr>
          </a:p>
        </p:txBody>
      </p:sp>
      <p:sp>
        <p:nvSpPr>
          <p:cNvPr id="57" name="CuadroTexto 30">
            <a:extLst>
              <a:ext uri="{FF2B5EF4-FFF2-40B4-BE49-F238E27FC236}">
                <a16:creationId xmlns:a16="http://schemas.microsoft.com/office/drawing/2014/main" id="{874E234E-DAB3-6246-A682-8369619DEB39}"/>
              </a:ext>
            </a:extLst>
          </p:cNvPr>
          <p:cNvSpPr txBox="1"/>
          <p:nvPr/>
        </p:nvSpPr>
        <p:spPr>
          <a:xfrm>
            <a:off x="9942990" y="5491394"/>
            <a:ext cx="3853124" cy="923330"/>
          </a:xfrm>
          <a:prstGeom prst="rect">
            <a:avLst/>
          </a:prstGeom>
          <a:noFill/>
        </p:spPr>
        <p:txBody>
          <a:bodyPr wrap="square" rtlCol="0">
            <a:spAutoFit/>
          </a:bodyPr>
          <a:lstStyle/>
          <a:p>
            <a:r>
              <a:rPr lang="es-ES_tradnl" sz="5400" b="1" dirty="0">
                <a:solidFill>
                  <a:srgbClr val="8DC63F"/>
                </a:solidFill>
                <a:latin typeface="Calibri" panose="020F0502020204030204" pitchFamily="34" charset="0"/>
                <a:ea typeface="Univers" charset="0"/>
                <a:cs typeface="Calibri" panose="020F0502020204030204" pitchFamily="34" charset="0"/>
              </a:rPr>
              <a:t>+900,000</a:t>
            </a:r>
          </a:p>
        </p:txBody>
      </p:sp>
      <p:sp>
        <p:nvSpPr>
          <p:cNvPr id="58" name="CuadroTexto 35">
            <a:extLst>
              <a:ext uri="{FF2B5EF4-FFF2-40B4-BE49-F238E27FC236}">
                <a16:creationId xmlns:a16="http://schemas.microsoft.com/office/drawing/2014/main" id="{09F3A0E5-F1EA-E443-B538-9109505F8293}"/>
              </a:ext>
            </a:extLst>
          </p:cNvPr>
          <p:cNvSpPr txBox="1"/>
          <p:nvPr/>
        </p:nvSpPr>
        <p:spPr>
          <a:xfrm>
            <a:off x="1881196" y="6376328"/>
            <a:ext cx="4081119" cy="830997"/>
          </a:xfrm>
          <a:prstGeom prst="rect">
            <a:avLst/>
          </a:prstGeom>
          <a:noFill/>
        </p:spPr>
        <p:txBody>
          <a:bodyPr wrap="square" rtlCol="0">
            <a:spAutoFit/>
          </a:bodyPr>
          <a:lstStyle/>
          <a:p>
            <a:r>
              <a:rPr lang="en-US" b="1" dirty="0">
                <a:solidFill>
                  <a:schemeClr val="bg1"/>
                </a:solidFill>
                <a:latin typeface="Calibri" panose="020F0502020204030204" pitchFamily="34" charset="0"/>
                <a:ea typeface="Univers" charset="0"/>
                <a:cs typeface="Calibri" panose="020F0502020204030204" pitchFamily="34" charset="0"/>
              </a:rPr>
              <a:t>Pipelines </a:t>
            </a:r>
            <a:r>
              <a:rPr lang="en-US" dirty="0">
                <a:solidFill>
                  <a:schemeClr val="bg1"/>
                </a:solidFill>
                <a:latin typeface="Calibri" panose="020F0502020204030204" pitchFamily="34" charset="0"/>
                <a:ea typeface="Univers" charset="0"/>
                <a:cs typeface="Calibri" panose="020F0502020204030204" pitchFamily="34" charset="0"/>
              </a:rPr>
              <a:t>and </a:t>
            </a:r>
            <a:br>
              <a:rPr lang="en-US" dirty="0">
                <a:solidFill>
                  <a:schemeClr val="bg1"/>
                </a:solidFill>
                <a:latin typeface="Calibri" panose="020F0502020204030204" pitchFamily="34" charset="0"/>
                <a:ea typeface="Univers" charset="0"/>
                <a:cs typeface="Calibri" panose="020F0502020204030204" pitchFamily="34" charset="0"/>
              </a:rPr>
            </a:br>
            <a:r>
              <a:rPr lang="en-US" dirty="0">
                <a:solidFill>
                  <a:schemeClr val="bg1"/>
                </a:solidFill>
                <a:latin typeface="Calibri" panose="020F0502020204030204" pitchFamily="34" charset="0"/>
                <a:ea typeface="Univers" charset="0"/>
                <a:cs typeface="Calibri" panose="020F0502020204030204" pitchFamily="34" charset="0"/>
              </a:rPr>
              <a:t>10 mountain crossings built (*) </a:t>
            </a:r>
            <a:endParaRPr lang="es-ES_tradnl" dirty="0">
              <a:solidFill>
                <a:schemeClr val="bg1"/>
              </a:solidFill>
              <a:latin typeface="Calibri" panose="020F0502020204030204" pitchFamily="34" charset="0"/>
              <a:ea typeface="Univers" charset="0"/>
              <a:cs typeface="Calibri" panose="020F0502020204030204" pitchFamily="34" charset="0"/>
            </a:endParaRPr>
          </a:p>
        </p:txBody>
      </p:sp>
      <p:sp>
        <p:nvSpPr>
          <p:cNvPr id="59" name="CuadroTexto 36">
            <a:extLst>
              <a:ext uri="{FF2B5EF4-FFF2-40B4-BE49-F238E27FC236}">
                <a16:creationId xmlns:a16="http://schemas.microsoft.com/office/drawing/2014/main" id="{2EC10609-313B-EA43-B974-8DEAFA91024F}"/>
              </a:ext>
            </a:extLst>
          </p:cNvPr>
          <p:cNvSpPr txBox="1"/>
          <p:nvPr/>
        </p:nvSpPr>
        <p:spPr>
          <a:xfrm>
            <a:off x="1881197" y="5452998"/>
            <a:ext cx="3853124" cy="923330"/>
          </a:xfrm>
          <a:prstGeom prst="rect">
            <a:avLst/>
          </a:prstGeom>
          <a:noFill/>
        </p:spPr>
        <p:txBody>
          <a:bodyPr wrap="square" rtlCol="0">
            <a:spAutoFit/>
          </a:bodyPr>
          <a:lstStyle/>
          <a:p>
            <a:r>
              <a:rPr lang="es-ES_tradnl" sz="5400" b="1">
                <a:solidFill>
                  <a:srgbClr val="8DC63F"/>
                </a:solidFill>
                <a:latin typeface="Calibri" panose="020F0502020204030204" pitchFamily="34" charset="0"/>
                <a:ea typeface="Univers" charset="0"/>
                <a:cs typeface="Calibri" panose="020F0502020204030204" pitchFamily="34" charset="0"/>
              </a:rPr>
              <a:t>+550 </a:t>
            </a:r>
          </a:p>
        </p:txBody>
      </p:sp>
      <p:cxnSp>
        <p:nvCxnSpPr>
          <p:cNvPr id="71" name="Conector recto 36">
            <a:extLst>
              <a:ext uri="{FF2B5EF4-FFF2-40B4-BE49-F238E27FC236}">
                <a16:creationId xmlns:a16="http://schemas.microsoft.com/office/drawing/2014/main" id="{D2086564-3A70-EC41-9BDF-B64AECC852AA}"/>
              </a:ext>
            </a:extLst>
          </p:cNvPr>
          <p:cNvCxnSpPr>
            <a:cxnSpLocks/>
          </p:cNvCxnSpPr>
          <p:nvPr/>
        </p:nvCxnSpPr>
        <p:spPr>
          <a:xfrm>
            <a:off x="675209" y="4990965"/>
            <a:ext cx="2476205"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Conector recto 36">
            <a:extLst>
              <a:ext uri="{FF2B5EF4-FFF2-40B4-BE49-F238E27FC236}">
                <a16:creationId xmlns:a16="http://schemas.microsoft.com/office/drawing/2014/main" id="{1C54CB1C-1EE7-C44D-81A3-F51E20947C05}"/>
              </a:ext>
            </a:extLst>
          </p:cNvPr>
          <p:cNvCxnSpPr>
            <a:cxnSpLocks/>
          </p:cNvCxnSpPr>
          <p:nvPr/>
        </p:nvCxnSpPr>
        <p:spPr>
          <a:xfrm>
            <a:off x="3866494" y="4990965"/>
            <a:ext cx="3434148"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Conector recto 36">
            <a:extLst>
              <a:ext uri="{FF2B5EF4-FFF2-40B4-BE49-F238E27FC236}">
                <a16:creationId xmlns:a16="http://schemas.microsoft.com/office/drawing/2014/main" id="{A066550B-694B-F046-8828-1E7C7D640901}"/>
              </a:ext>
            </a:extLst>
          </p:cNvPr>
          <p:cNvCxnSpPr>
            <a:cxnSpLocks/>
          </p:cNvCxnSpPr>
          <p:nvPr/>
        </p:nvCxnSpPr>
        <p:spPr>
          <a:xfrm>
            <a:off x="8112135" y="4990965"/>
            <a:ext cx="2697102"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Conector recto 36">
            <a:extLst>
              <a:ext uri="{FF2B5EF4-FFF2-40B4-BE49-F238E27FC236}">
                <a16:creationId xmlns:a16="http://schemas.microsoft.com/office/drawing/2014/main" id="{384C3214-8800-7D47-87A8-8E599FA3713F}"/>
              </a:ext>
            </a:extLst>
          </p:cNvPr>
          <p:cNvCxnSpPr>
            <a:cxnSpLocks/>
          </p:cNvCxnSpPr>
          <p:nvPr/>
        </p:nvCxnSpPr>
        <p:spPr>
          <a:xfrm>
            <a:off x="11526205" y="4990965"/>
            <a:ext cx="3657648"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 name="Conector recto 36">
            <a:extLst>
              <a:ext uri="{FF2B5EF4-FFF2-40B4-BE49-F238E27FC236}">
                <a16:creationId xmlns:a16="http://schemas.microsoft.com/office/drawing/2014/main" id="{515092A5-D334-184C-9ACF-792CD45D5C03}"/>
              </a:ext>
            </a:extLst>
          </p:cNvPr>
          <p:cNvCxnSpPr>
            <a:cxnSpLocks/>
          </p:cNvCxnSpPr>
          <p:nvPr/>
        </p:nvCxnSpPr>
        <p:spPr>
          <a:xfrm>
            <a:off x="1881197" y="7476457"/>
            <a:ext cx="3613281"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6" name="Conector recto 36">
            <a:extLst>
              <a:ext uri="{FF2B5EF4-FFF2-40B4-BE49-F238E27FC236}">
                <a16:creationId xmlns:a16="http://schemas.microsoft.com/office/drawing/2014/main" id="{A188309A-D978-494D-981A-D355C784E5B4}"/>
              </a:ext>
            </a:extLst>
          </p:cNvPr>
          <p:cNvCxnSpPr>
            <a:cxnSpLocks/>
          </p:cNvCxnSpPr>
          <p:nvPr/>
        </p:nvCxnSpPr>
        <p:spPr>
          <a:xfrm>
            <a:off x="6248042" y="7476457"/>
            <a:ext cx="2595531"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7" name="Conector recto 36">
            <a:extLst>
              <a:ext uri="{FF2B5EF4-FFF2-40B4-BE49-F238E27FC236}">
                <a16:creationId xmlns:a16="http://schemas.microsoft.com/office/drawing/2014/main" id="{09B07511-48D1-4649-8455-443134CA7913}"/>
              </a:ext>
            </a:extLst>
          </p:cNvPr>
          <p:cNvCxnSpPr>
            <a:cxnSpLocks/>
          </p:cNvCxnSpPr>
          <p:nvPr/>
        </p:nvCxnSpPr>
        <p:spPr>
          <a:xfrm>
            <a:off x="10053747" y="7476457"/>
            <a:ext cx="3421760"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3D427EAC-3627-E74E-B500-C5E4986250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pic>
        <p:nvPicPr>
          <p:cNvPr id="4" name="Picture 3">
            <a:extLst>
              <a:ext uri="{FF2B5EF4-FFF2-40B4-BE49-F238E27FC236}">
                <a16:creationId xmlns:a16="http://schemas.microsoft.com/office/drawing/2014/main" id="{F3EB6996-949E-8A41-A33A-6A76811A0B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022463" y="536692"/>
            <a:ext cx="1599572" cy="518945"/>
          </a:xfrm>
          <a:prstGeom prst="rect">
            <a:avLst/>
          </a:prstGeom>
        </p:spPr>
      </p:pic>
      <p:sp>
        <p:nvSpPr>
          <p:cNvPr id="30" name="CuadroTexto 93">
            <a:extLst>
              <a:ext uri="{FF2B5EF4-FFF2-40B4-BE49-F238E27FC236}">
                <a16:creationId xmlns:a16="http://schemas.microsoft.com/office/drawing/2014/main" id="{124BC06B-FE7F-4E45-AE7A-6EB49AC65408}"/>
              </a:ext>
            </a:extLst>
          </p:cNvPr>
          <p:cNvSpPr txBox="1"/>
          <p:nvPr/>
        </p:nvSpPr>
        <p:spPr>
          <a:xfrm>
            <a:off x="714318" y="1696116"/>
            <a:ext cx="5469205" cy="646331"/>
          </a:xfrm>
          <a:prstGeom prst="rect">
            <a:avLst/>
          </a:prstGeom>
          <a:noFill/>
        </p:spPr>
        <p:txBody>
          <a:bodyPr wrap="square" rtlCol="0">
            <a:spAutoFit/>
          </a:bodyPr>
          <a:lstStyle/>
          <a:p>
            <a:r>
              <a:rPr lang="en-US" sz="1800" dirty="0">
                <a:solidFill>
                  <a:schemeClr val="bg1"/>
                </a:solidFill>
                <a:latin typeface="Calibri" panose="020F0502020204030204" pitchFamily="34" charset="0"/>
                <a:ea typeface="Univers" charset="0"/>
                <a:cs typeface="Calibri" panose="020F0502020204030204" pitchFamily="34" charset="0"/>
              </a:rPr>
              <a:t>(*) Between projects developed totally or </a:t>
            </a:r>
          </a:p>
          <a:p>
            <a:r>
              <a:rPr lang="en-US" sz="1800" dirty="0">
                <a:solidFill>
                  <a:schemeClr val="bg1"/>
                </a:solidFill>
                <a:latin typeface="Calibri" panose="020F0502020204030204" pitchFamily="34" charset="0"/>
                <a:ea typeface="Univers" charset="0"/>
                <a:cs typeface="Calibri" panose="020F0502020204030204" pitchFamily="34" charset="0"/>
              </a:rPr>
              <a:t>partially by </a:t>
            </a:r>
            <a:r>
              <a:rPr lang="en-US" sz="1800" dirty="0" err="1">
                <a:solidFill>
                  <a:schemeClr val="bg1"/>
                </a:solidFill>
                <a:latin typeface="Calibri" panose="020F0502020204030204" pitchFamily="34" charset="0"/>
                <a:ea typeface="Univers" charset="0"/>
                <a:cs typeface="Calibri" panose="020F0502020204030204" pitchFamily="34" charset="0"/>
              </a:rPr>
              <a:t>Techint</a:t>
            </a:r>
            <a:r>
              <a:rPr lang="en-US" sz="1800" dirty="0">
                <a:solidFill>
                  <a:schemeClr val="bg1"/>
                </a:solidFill>
                <a:latin typeface="Calibri" panose="020F0502020204030204" pitchFamily="34" charset="0"/>
                <a:ea typeface="Univers" charset="0"/>
                <a:cs typeface="Calibri" panose="020F0502020204030204" pitchFamily="34" charset="0"/>
              </a:rPr>
              <a:t> E&amp;C</a:t>
            </a:r>
            <a:endParaRPr lang="es-ES_tradnl" sz="1800" dirty="0">
              <a:solidFill>
                <a:schemeClr val="bg1"/>
              </a:solidFill>
              <a:latin typeface="Calibri" panose="020F0502020204030204" pitchFamily="34" charset="0"/>
              <a:ea typeface="Univers" charset="0"/>
              <a:cs typeface="Calibri" panose="020F0502020204030204" pitchFamily="34" charset="0"/>
            </a:endParaRPr>
          </a:p>
        </p:txBody>
      </p:sp>
    </p:spTree>
    <p:extLst>
      <p:ext uri="{BB962C8B-B14F-4D97-AF65-F5344CB8AC3E}">
        <p14:creationId xmlns:p14="http://schemas.microsoft.com/office/powerpoint/2010/main" val="39234294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1AEA48-04A1-194A-AF23-0F3E82B896A7}"/>
              </a:ext>
            </a:extLst>
          </p:cNvPr>
          <p:cNvPicPr>
            <a:picLocks noChangeAspect="1"/>
          </p:cNvPicPr>
          <p:nvPr/>
        </p:nvPicPr>
        <p:blipFill>
          <a:blip r:embed="rId3"/>
          <a:stretch>
            <a:fillRect/>
          </a:stretch>
        </p:blipFill>
        <p:spPr>
          <a:xfrm>
            <a:off x="0" y="1394790"/>
            <a:ext cx="16257588" cy="7773159"/>
          </a:xfrm>
          <a:prstGeom prst="rect">
            <a:avLst/>
          </a:prstGeom>
        </p:spPr>
      </p:pic>
      <p:sp>
        <p:nvSpPr>
          <p:cNvPr id="48" name="Rectángulo 30">
            <a:extLst>
              <a:ext uri="{FF2B5EF4-FFF2-40B4-BE49-F238E27FC236}">
                <a16:creationId xmlns:a16="http://schemas.microsoft.com/office/drawing/2014/main" id="{F07DC224-6D5C-9548-90A6-3771171F4A5A}"/>
              </a:ext>
            </a:extLst>
          </p:cNvPr>
          <p:cNvSpPr/>
          <p:nvPr/>
        </p:nvSpPr>
        <p:spPr>
          <a:xfrm>
            <a:off x="6365" y="6103727"/>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5" name="Rectángulo 30">
            <a:extLst>
              <a:ext uri="{FF2B5EF4-FFF2-40B4-BE49-F238E27FC236}">
                <a16:creationId xmlns:a16="http://schemas.microsoft.com/office/drawing/2014/main" id="{148FAA31-2447-0A4B-B91A-F36B4D9B1BEF}"/>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30">
            <a:extLst>
              <a:ext uri="{FF2B5EF4-FFF2-40B4-BE49-F238E27FC236}">
                <a16:creationId xmlns:a16="http://schemas.microsoft.com/office/drawing/2014/main" id="{E65DDEC8-E6DF-2646-84D5-24931FA0C1EC}"/>
              </a:ext>
            </a:extLst>
          </p:cNvPr>
          <p:cNvSpPr/>
          <p:nvPr/>
        </p:nvSpPr>
        <p:spPr>
          <a:xfrm>
            <a:off x="0" y="1615964"/>
            <a:ext cx="16257588" cy="864000"/>
          </a:xfrm>
          <a:prstGeom prst="rect">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1" y="6308564"/>
            <a:ext cx="9822501" cy="584775"/>
          </a:xfrm>
          <a:prstGeom prst="rect">
            <a:avLst/>
          </a:prstGeom>
        </p:spPr>
        <p:txBody>
          <a:bodyPr wrap="square">
            <a:spAutoFit/>
          </a:bodyPr>
          <a:lstStyle/>
          <a:p>
            <a:pPr defTabSz="1219170"/>
            <a:r>
              <a:rPr lang="en-US" altLang="en-US" sz="3200" b="1" dirty="0">
                <a:solidFill>
                  <a:schemeClr val="bg1"/>
                </a:solidFill>
                <a:cs typeface="Calibri" panose="020F0502020204030204" pitchFamily="34" charset="0"/>
              </a:rPr>
              <a:t>TOROMOCHO PROJECT</a:t>
            </a:r>
          </a:p>
        </p:txBody>
      </p:sp>
      <p:sp>
        <p:nvSpPr>
          <p:cNvPr id="5" name="Rectangle 4">
            <a:extLst>
              <a:ext uri="{FF2B5EF4-FFF2-40B4-BE49-F238E27FC236}">
                <a16:creationId xmlns:a16="http://schemas.microsoft.com/office/drawing/2014/main" id="{2E183DF3-FFA3-2A4A-B648-0745683B661B}"/>
              </a:ext>
            </a:extLst>
          </p:cNvPr>
          <p:cNvSpPr/>
          <p:nvPr/>
        </p:nvSpPr>
        <p:spPr>
          <a:xfrm>
            <a:off x="739751" y="6969567"/>
            <a:ext cx="2237829" cy="923330"/>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p>
          <a:p>
            <a:pPr defTabSz="1219170"/>
            <a:r>
              <a:rPr lang="it" altLang="en-US" sz="1800" dirty="0">
                <a:solidFill>
                  <a:schemeClr val="bg1"/>
                </a:solidFill>
                <a:latin typeface="Calibri Light" panose="020F0302020204030204" pitchFamily="34" charset="0"/>
                <a:cs typeface="Calibri Light" panose="020F0302020204030204" pitchFamily="34" charset="0"/>
              </a:rPr>
              <a:t>Minera Chinalco </a:t>
            </a:r>
            <a:br>
              <a:rPr lang="it" altLang="en-US" sz="1800" dirty="0">
                <a:solidFill>
                  <a:schemeClr val="bg1"/>
                </a:solidFill>
                <a:latin typeface="Calibri Light" panose="020F0302020204030204" pitchFamily="34" charset="0"/>
                <a:cs typeface="Calibri Light" panose="020F0302020204030204" pitchFamily="34" charset="0"/>
              </a:rPr>
            </a:br>
            <a:r>
              <a:rPr lang="it" altLang="en-US" sz="1800" dirty="0">
                <a:solidFill>
                  <a:schemeClr val="bg1"/>
                </a:solidFill>
                <a:latin typeface="Calibri Light" panose="020F0302020204030204" pitchFamily="34" charset="0"/>
                <a:cs typeface="Calibri Light" panose="020F0302020204030204" pitchFamily="34" charset="0"/>
              </a:rPr>
              <a:t>Perú </a:t>
            </a:r>
            <a:endParaRPr lang="en-US" altLang="en-US" sz="1800" dirty="0">
              <a:solidFill>
                <a:schemeClr val="bg1"/>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28FB65C3-BDDD-4245-BF4B-B1324FD22EDC}"/>
              </a:ext>
            </a:extLst>
          </p:cNvPr>
          <p:cNvSpPr/>
          <p:nvPr/>
        </p:nvSpPr>
        <p:spPr>
          <a:xfrm>
            <a:off x="4709576" y="6969567"/>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8955589" y="6924376"/>
            <a:ext cx="6506366" cy="1477328"/>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r>
              <a:rPr lang="en-US" altLang="en-US" sz="1800" dirty="0">
                <a:solidFill>
                  <a:schemeClr val="bg1"/>
                </a:solidFill>
                <a:latin typeface="Calibri Light" panose="020F0302020204030204" pitchFamily="34" charset="0"/>
                <a:cs typeface="Calibri Light" panose="020F0302020204030204" pitchFamily="34" charset="0"/>
              </a:rPr>
              <a:t>Open cast mine for copper and molybdenum reserves, located in the central range of the Peruvian Andes, at an altitude of 4,700 </a:t>
            </a:r>
            <a:r>
              <a:rPr lang="en-US" altLang="en-US" sz="1800" dirty="0" err="1">
                <a:solidFill>
                  <a:schemeClr val="bg1"/>
                </a:solidFill>
                <a:latin typeface="Calibri Light" panose="020F0302020204030204" pitchFamily="34" charset="0"/>
                <a:cs typeface="Calibri Light" panose="020F0302020204030204" pitchFamily="34" charset="0"/>
              </a:rPr>
              <a:t>mamsl</a:t>
            </a:r>
            <a:r>
              <a:rPr lang="en-US" altLang="en-US" sz="1800" dirty="0">
                <a:solidFill>
                  <a:schemeClr val="bg1"/>
                </a:solidFill>
                <a:latin typeface="Calibri Light" panose="020F0302020204030204" pitchFamily="34" charset="0"/>
                <a:cs typeface="Calibri Light" panose="020F0302020204030204" pitchFamily="34" charset="0"/>
              </a:rPr>
              <a:t> with a production capacity of 1,838 tons/day of copper concentrate and 25.7 tons/day of molybdenum oxide.</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F2DCE1D-2DA9-DF47-9B89-6ED5CF254E6E}"/>
              </a:ext>
            </a:extLst>
          </p:cNvPr>
          <p:cNvSpPr/>
          <p:nvPr/>
        </p:nvSpPr>
        <p:spPr>
          <a:xfrm>
            <a:off x="3075076" y="6949899"/>
            <a:ext cx="1251347"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Peru</a:t>
            </a:r>
          </a:p>
        </p:txBody>
      </p:sp>
      <p:cxnSp>
        <p:nvCxnSpPr>
          <p:cNvPr id="43" name="Straight Connector 42">
            <a:extLst>
              <a:ext uri="{FF2B5EF4-FFF2-40B4-BE49-F238E27FC236}">
                <a16:creationId xmlns:a16="http://schemas.microsoft.com/office/drawing/2014/main" id="{620926E5-81F2-3D4A-9F09-5192E47EFF0C}"/>
              </a:ext>
            </a:extLst>
          </p:cNvPr>
          <p:cNvCxnSpPr>
            <a:cxnSpLocks/>
          </p:cNvCxnSpPr>
          <p:nvPr/>
        </p:nvCxnSpPr>
        <p:spPr>
          <a:xfrm>
            <a:off x="4595650" y="1615964"/>
            <a:ext cx="356684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72DE9BD-7D99-E545-BC5C-65B716C56986}"/>
              </a:ext>
            </a:extLst>
          </p:cNvPr>
          <p:cNvCxnSpPr>
            <a:cxnSpLocks/>
          </p:cNvCxnSpPr>
          <p:nvPr/>
        </p:nvCxnSpPr>
        <p:spPr>
          <a:xfrm>
            <a:off x="726775" y="1615964"/>
            <a:ext cx="3599648"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E988F6A-9366-E549-9092-BB27A94132AB}"/>
              </a:ext>
            </a:extLst>
          </p:cNvPr>
          <p:cNvCxnSpPr>
            <a:cxnSpLocks/>
          </p:cNvCxnSpPr>
          <p:nvPr/>
        </p:nvCxnSpPr>
        <p:spPr>
          <a:xfrm>
            <a:off x="8431722" y="1615964"/>
            <a:ext cx="3325898"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CF702E6-5DD4-FF49-BC15-79DE8119B997}"/>
              </a:ext>
            </a:extLst>
          </p:cNvPr>
          <p:cNvCxnSpPr>
            <a:cxnSpLocks/>
          </p:cNvCxnSpPr>
          <p:nvPr/>
        </p:nvCxnSpPr>
        <p:spPr>
          <a:xfrm>
            <a:off x="12026847" y="1615964"/>
            <a:ext cx="3582093"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2F9C1FE5-5A54-6740-AC26-86FB264AC33C}"/>
              </a:ext>
            </a:extLst>
          </p:cNvPr>
          <p:cNvSpPr/>
          <p:nvPr/>
        </p:nvSpPr>
        <p:spPr>
          <a:xfrm>
            <a:off x="6693966" y="6941832"/>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2014</a:t>
            </a:r>
          </a:p>
        </p:txBody>
      </p:sp>
      <p:sp>
        <p:nvSpPr>
          <p:cNvPr id="50" name="TextBox 8">
            <a:extLst>
              <a:ext uri="{FF2B5EF4-FFF2-40B4-BE49-F238E27FC236}">
                <a16:creationId xmlns:a16="http://schemas.microsoft.com/office/drawing/2014/main" id="{3504C787-4897-6D4B-AEAA-4083959C8B3B}"/>
              </a:ext>
            </a:extLst>
          </p:cNvPr>
          <p:cNvSpPr txBox="1">
            <a:spLocks noChangeArrowheads="1"/>
          </p:cNvSpPr>
          <p:nvPr/>
        </p:nvSpPr>
        <p:spPr bwMode="auto">
          <a:xfrm>
            <a:off x="4595649" y="1870935"/>
            <a:ext cx="3533145" cy="588525"/>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accent2"/>
                </a:solidFill>
                <a:latin typeface="+mn-lt"/>
                <a:cs typeface="Calibri" panose="020F0502020204030204" pitchFamily="34" charset="0"/>
              </a:rPr>
              <a:t>02 | </a:t>
            </a:r>
            <a:r>
              <a:rPr lang="en-US" altLang="en-US" sz="1400" b="1" dirty="0">
                <a:solidFill>
                  <a:schemeClr val="accent2"/>
                </a:solidFill>
                <a:latin typeface="+mn-lt"/>
                <a:cs typeface="Calibri" panose="020F0502020204030204" pitchFamily="34" charset="0"/>
              </a:rPr>
              <a:t>TOROMOCHO PROJECT</a:t>
            </a:r>
          </a:p>
        </p:txBody>
      </p:sp>
      <p:sp>
        <p:nvSpPr>
          <p:cNvPr id="51" name="TextBox 8">
            <a:extLst>
              <a:ext uri="{FF2B5EF4-FFF2-40B4-BE49-F238E27FC236}">
                <a16:creationId xmlns:a16="http://schemas.microsoft.com/office/drawing/2014/main" id="{36E4456D-D3D9-BD4F-9847-38C2153BF856}"/>
              </a:ext>
            </a:extLst>
          </p:cNvPr>
          <p:cNvSpPr txBox="1">
            <a:spLocks noChangeArrowheads="1"/>
          </p:cNvSpPr>
          <p:nvPr/>
        </p:nvSpPr>
        <p:spPr bwMode="auto">
          <a:xfrm>
            <a:off x="12026847" y="1870934"/>
            <a:ext cx="3582093" cy="54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04 | </a:t>
            </a:r>
            <a:r>
              <a:rPr lang="en-US" altLang="en-US" sz="1400" dirty="0">
                <a:solidFill>
                  <a:schemeClr val="bg2"/>
                </a:solidFill>
                <a:latin typeface="+mj-lt"/>
                <a:cs typeface="Calibri Light" panose="020F0302020204030204" pitchFamily="34" charset="0"/>
              </a:rPr>
              <a:t>PASCUA LAMA PROJECT</a:t>
            </a:r>
          </a:p>
        </p:txBody>
      </p:sp>
      <p:sp>
        <p:nvSpPr>
          <p:cNvPr id="53" name="TextBox 52">
            <a:extLst>
              <a:ext uri="{FF2B5EF4-FFF2-40B4-BE49-F238E27FC236}">
                <a16:creationId xmlns:a16="http://schemas.microsoft.com/office/drawing/2014/main" id="{D803D2DB-176A-E849-8451-0186B152DCD4}"/>
              </a:ext>
            </a:extLst>
          </p:cNvPr>
          <p:cNvSpPr txBox="1">
            <a:spLocks noChangeArrowheads="1"/>
          </p:cNvSpPr>
          <p:nvPr/>
        </p:nvSpPr>
        <p:spPr bwMode="auto">
          <a:xfrm>
            <a:off x="739752" y="1870935"/>
            <a:ext cx="3586671"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01 | </a:t>
            </a:r>
            <a:r>
              <a:rPr lang="en-US" altLang="en-US" sz="1400" dirty="0">
                <a:solidFill>
                  <a:schemeClr val="bg1"/>
                </a:solidFill>
                <a:latin typeface="+mj-lt"/>
                <a:cs typeface="Calibri Light" panose="020F0302020204030204" pitchFamily="34" charset="0"/>
              </a:rPr>
              <a:t>EXPANSION OF WATER SUPPLY AT MINERA ESCONDIDA COPPER MINE</a:t>
            </a:r>
          </a:p>
        </p:txBody>
      </p:sp>
      <p:sp>
        <p:nvSpPr>
          <p:cNvPr id="54" name="TextBox 10">
            <a:extLst>
              <a:ext uri="{FF2B5EF4-FFF2-40B4-BE49-F238E27FC236}">
                <a16:creationId xmlns:a16="http://schemas.microsoft.com/office/drawing/2014/main" id="{BC8480A3-4A1A-3C4E-AA72-0E61BEEDECBD}"/>
              </a:ext>
            </a:extLst>
          </p:cNvPr>
          <p:cNvSpPr txBox="1">
            <a:spLocks noChangeArrowheads="1"/>
          </p:cNvSpPr>
          <p:nvPr/>
        </p:nvSpPr>
        <p:spPr bwMode="auto">
          <a:xfrm>
            <a:off x="8431722" y="1870935"/>
            <a:ext cx="342173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03 | </a:t>
            </a:r>
            <a:r>
              <a:rPr lang="es-ES" altLang="en-US" sz="1400" dirty="0">
                <a:solidFill>
                  <a:schemeClr val="bg2"/>
                </a:solidFill>
                <a:latin typeface="+mj-lt"/>
                <a:cs typeface="Calibri" panose="020F0502020204030204" pitchFamily="34" charset="0"/>
              </a:rPr>
              <a:t>S11D FERRO-CARAJÁS PROJECT</a:t>
            </a:r>
          </a:p>
        </p:txBody>
      </p:sp>
      <p:grpSp>
        <p:nvGrpSpPr>
          <p:cNvPr id="29" name="Group 28">
            <a:extLst>
              <a:ext uri="{FF2B5EF4-FFF2-40B4-BE49-F238E27FC236}">
                <a16:creationId xmlns:a16="http://schemas.microsoft.com/office/drawing/2014/main" id="{B3580764-80F6-1F49-821B-D8F117E9D00A}"/>
              </a:ext>
            </a:extLst>
          </p:cNvPr>
          <p:cNvGrpSpPr/>
          <p:nvPr/>
        </p:nvGrpSpPr>
        <p:grpSpPr>
          <a:xfrm>
            <a:off x="876027" y="8552442"/>
            <a:ext cx="3584954" cy="369252"/>
            <a:chOff x="12732028" y="8552442"/>
            <a:chExt cx="3584954" cy="369252"/>
          </a:xfrm>
        </p:grpSpPr>
        <p:pic>
          <p:nvPicPr>
            <p:cNvPr id="32" name="Picture 31">
              <a:hlinkClick r:id="rId4" action="ppaction://hlinksldjump"/>
              <a:extLst>
                <a:ext uri="{FF2B5EF4-FFF2-40B4-BE49-F238E27FC236}">
                  <a16:creationId xmlns:a16="http://schemas.microsoft.com/office/drawing/2014/main" id="{6DE00DDA-55B4-724F-8FAC-BF813AB12C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33" name="CuadroTexto 78">
              <a:hlinkClick r:id="rId4" action="ppaction://hlinksldjump"/>
              <a:extLst>
                <a:ext uri="{FF2B5EF4-FFF2-40B4-BE49-F238E27FC236}">
                  <a16:creationId xmlns:a16="http://schemas.microsoft.com/office/drawing/2014/main" id="{21677AB2-90D6-1B49-ACE2-0CA27D7BEBB0}"/>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34" name="Group 33">
            <a:extLst>
              <a:ext uri="{FF2B5EF4-FFF2-40B4-BE49-F238E27FC236}">
                <a16:creationId xmlns:a16="http://schemas.microsoft.com/office/drawing/2014/main" id="{A7E9A337-94D9-E64B-8AEC-DEA0FF5F0B0C}"/>
              </a:ext>
            </a:extLst>
          </p:cNvPr>
          <p:cNvGrpSpPr/>
          <p:nvPr/>
        </p:nvGrpSpPr>
        <p:grpSpPr>
          <a:xfrm>
            <a:off x="12130264" y="8552442"/>
            <a:ext cx="3578382" cy="369332"/>
            <a:chOff x="12370992" y="8552442"/>
            <a:chExt cx="3578382" cy="369332"/>
          </a:xfrm>
        </p:grpSpPr>
        <p:pic>
          <p:nvPicPr>
            <p:cNvPr id="37" name="Picture 36">
              <a:hlinkClick r:id="rId6" action="ppaction://hlinksldjump"/>
              <a:extLst>
                <a:ext uri="{FF2B5EF4-FFF2-40B4-BE49-F238E27FC236}">
                  <a16:creationId xmlns:a16="http://schemas.microsoft.com/office/drawing/2014/main" id="{C490008E-0A54-E341-ACE8-902946B41B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40" name="CuadroTexto 78">
              <a:hlinkClick r:id="rId6" action="ppaction://hlinksldjump"/>
              <a:extLst>
                <a:ext uri="{FF2B5EF4-FFF2-40B4-BE49-F238E27FC236}">
                  <a16:creationId xmlns:a16="http://schemas.microsoft.com/office/drawing/2014/main" id="{79FD8FD4-2364-F747-A407-816F28148C48}"/>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sp>
        <p:nvSpPr>
          <p:cNvPr id="30" name="CuadroTexto 78">
            <a:extLst>
              <a:ext uri="{FF2B5EF4-FFF2-40B4-BE49-F238E27FC236}">
                <a16:creationId xmlns:a16="http://schemas.microsoft.com/office/drawing/2014/main" id="{DD786E99-4086-8141-8DF6-56C1CAE79C54}"/>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Mining</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pic>
        <p:nvPicPr>
          <p:cNvPr id="31" name="Picture 30">
            <a:extLst>
              <a:ext uri="{FF2B5EF4-FFF2-40B4-BE49-F238E27FC236}">
                <a16:creationId xmlns:a16="http://schemas.microsoft.com/office/drawing/2014/main" id="{0B580F69-FA69-BA41-AFE0-1F300D9F1F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3846851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599E65-EB4E-D34A-A26B-DF15CF16C754}"/>
              </a:ext>
            </a:extLst>
          </p:cNvPr>
          <p:cNvPicPr>
            <a:picLocks noChangeAspect="1"/>
          </p:cNvPicPr>
          <p:nvPr/>
        </p:nvPicPr>
        <p:blipFill>
          <a:blip r:embed="rId3"/>
          <a:stretch>
            <a:fillRect/>
          </a:stretch>
        </p:blipFill>
        <p:spPr>
          <a:xfrm>
            <a:off x="0" y="1561941"/>
            <a:ext cx="16257588" cy="7569939"/>
          </a:xfrm>
          <a:prstGeom prst="rect">
            <a:avLst/>
          </a:prstGeom>
        </p:spPr>
      </p:pic>
      <p:sp>
        <p:nvSpPr>
          <p:cNvPr id="29" name="Rectángulo 30">
            <a:extLst>
              <a:ext uri="{FF2B5EF4-FFF2-40B4-BE49-F238E27FC236}">
                <a16:creationId xmlns:a16="http://schemas.microsoft.com/office/drawing/2014/main" id="{35CF215E-7661-CA4F-8485-37AA49D02EBA}"/>
              </a:ext>
            </a:extLst>
          </p:cNvPr>
          <p:cNvSpPr/>
          <p:nvPr/>
        </p:nvSpPr>
        <p:spPr>
          <a:xfrm>
            <a:off x="6365" y="6103727"/>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7" name="Rectángulo 30">
            <a:extLst>
              <a:ext uri="{FF2B5EF4-FFF2-40B4-BE49-F238E27FC236}">
                <a16:creationId xmlns:a16="http://schemas.microsoft.com/office/drawing/2014/main" id="{793F295D-4EE3-0A47-8D4A-BFD08B50EC66}"/>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30">
            <a:extLst>
              <a:ext uri="{FF2B5EF4-FFF2-40B4-BE49-F238E27FC236}">
                <a16:creationId xmlns:a16="http://schemas.microsoft.com/office/drawing/2014/main" id="{E65DDEC8-E6DF-2646-84D5-24931FA0C1EC}"/>
              </a:ext>
            </a:extLst>
          </p:cNvPr>
          <p:cNvSpPr/>
          <p:nvPr/>
        </p:nvSpPr>
        <p:spPr>
          <a:xfrm>
            <a:off x="0" y="1615964"/>
            <a:ext cx="16257588" cy="864000"/>
          </a:xfrm>
          <a:prstGeom prst="rect">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279355"/>
            <a:ext cx="15135248" cy="584775"/>
          </a:xfrm>
          <a:prstGeom prst="rect">
            <a:avLst/>
          </a:prstGeom>
        </p:spPr>
        <p:txBody>
          <a:bodyPr wrap="square">
            <a:spAutoFit/>
          </a:bodyPr>
          <a:lstStyle/>
          <a:p>
            <a:pPr defTabSz="1219170"/>
            <a:r>
              <a:rPr lang="en-US" altLang="en-US" sz="3200" b="1" dirty="0">
                <a:solidFill>
                  <a:schemeClr val="bg1"/>
                </a:solidFill>
                <a:cs typeface="Calibri" panose="020F0502020204030204" pitchFamily="34" charset="0"/>
              </a:rPr>
              <a:t>S11D FERRO-CARAJÁS PROJECT</a:t>
            </a:r>
          </a:p>
        </p:txBody>
      </p:sp>
      <p:sp>
        <p:nvSpPr>
          <p:cNvPr id="5" name="Rectangle 4">
            <a:extLst>
              <a:ext uri="{FF2B5EF4-FFF2-40B4-BE49-F238E27FC236}">
                <a16:creationId xmlns:a16="http://schemas.microsoft.com/office/drawing/2014/main" id="{2E183DF3-FFA3-2A4A-B648-0745683B661B}"/>
              </a:ext>
            </a:extLst>
          </p:cNvPr>
          <p:cNvSpPr/>
          <p:nvPr/>
        </p:nvSpPr>
        <p:spPr>
          <a:xfrm>
            <a:off x="739751" y="6941775"/>
            <a:ext cx="1934438" cy="646331"/>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p>
          <a:p>
            <a:pPr defTabSz="1219170"/>
            <a:r>
              <a:rPr lang="en-US" altLang="en-US" sz="1800" dirty="0">
                <a:solidFill>
                  <a:schemeClr val="bg1"/>
                </a:solidFill>
                <a:latin typeface="Calibri Light" panose="020F0302020204030204" pitchFamily="34" charset="0"/>
                <a:cs typeface="Calibri Light" panose="020F0302020204030204" pitchFamily="34" charset="0"/>
              </a:rPr>
              <a:t>Vale </a:t>
            </a:r>
          </a:p>
        </p:txBody>
      </p:sp>
      <p:sp>
        <p:nvSpPr>
          <p:cNvPr id="18" name="Rectangle 17">
            <a:extLst>
              <a:ext uri="{FF2B5EF4-FFF2-40B4-BE49-F238E27FC236}">
                <a16:creationId xmlns:a16="http://schemas.microsoft.com/office/drawing/2014/main" id="{28FB65C3-BDDD-4245-BF4B-B1324FD22EDC}"/>
              </a:ext>
            </a:extLst>
          </p:cNvPr>
          <p:cNvSpPr/>
          <p:nvPr/>
        </p:nvSpPr>
        <p:spPr>
          <a:xfrm>
            <a:off x="4468037" y="6941775"/>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C</a:t>
            </a:r>
          </a:p>
        </p:txBody>
      </p:sp>
      <p:sp>
        <p:nvSpPr>
          <p:cNvPr id="19" name="Rectangle 18">
            <a:extLst>
              <a:ext uri="{FF2B5EF4-FFF2-40B4-BE49-F238E27FC236}">
                <a16:creationId xmlns:a16="http://schemas.microsoft.com/office/drawing/2014/main" id="{36C6D4A4-1EC8-DF43-A374-52E0E0015E1D}"/>
              </a:ext>
            </a:extLst>
          </p:cNvPr>
          <p:cNvSpPr/>
          <p:nvPr/>
        </p:nvSpPr>
        <p:spPr>
          <a:xfrm>
            <a:off x="8400108" y="6913837"/>
            <a:ext cx="7474892" cy="1477328"/>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altLang="en-US" sz="1800" dirty="0">
                <a:solidFill>
                  <a:schemeClr val="bg1"/>
                </a:solidFill>
                <a:latin typeface="Calibri Light" panose="020F0302020204030204" pitchFamily="34" charset="0"/>
                <a:cs typeface="Calibri Light" panose="020F0302020204030204" pitchFamily="34" charset="0"/>
              </a:rPr>
              <a:t>Construction and electromechanical assembly of </a:t>
            </a:r>
            <a:r>
              <a:rPr lang="en-US" altLang="en-US" sz="1800" dirty="0" err="1">
                <a:solidFill>
                  <a:schemeClr val="bg1"/>
                </a:solidFill>
                <a:latin typeface="Calibri Light" panose="020F0302020204030204" pitchFamily="34" charset="0"/>
                <a:cs typeface="Calibri Light" panose="020F0302020204030204" pitchFamily="34" charset="0"/>
              </a:rPr>
              <a:t>Truckless</a:t>
            </a:r>
            <a:r>
              <a:rPr lang="en-US" altLang="en-US" sz="1800" dirty="0">
                <a:solidFill>
                  <a:schemeClr val="bg1"/>
                </a:solidFill>
                <a:latin typeface="Calibri Light" panose="020F0302020204030204" pitchFamily="34" charset="0"/>
                <a:cs typeface="Calibri Light" panose="020F0302020204030204" pitchFamily="34" charset="0"/>
              </a:rPr>
              <a:t> Mining System, to replace the conventional transportation system using off-road mining trucks. Building and assembling the structures and mechanical equipment for the conveyor belts system over a total of 31.3 km, of which 7.3 km are over land.</a:t>
            </a:r>
            <a:endParaRPr lang="es-ES" altLang="en-US" sz="1800" i="1" dirty="0">
              <a:solidFill>
                <a:schemeClr val="bg1"/>
              </a:solidFill>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F2DCE1D-2DA9-DF47-9B89-6ED5CF254E6E}"/>
              </a:ext>
            </a:extLst>
          </p:cNvPr>
          <p:cNvSpPr/>
          <p:nvPr/>
        </p:nvSpPr>
        <p:spPr>
          <a:xfrm>
            <a:off x="2777984" y="6941775"/>
            <a:ext cx="1344995"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Brazil</a:t>
            </a:r>
          </a:p>
        </p:txBody>
      </p:sp>
      <p:cxnSp>
        <p:nvCxnSpPr>
          <p:cNvPr id="39" name="Straight Connector 38">
            <a:extLst>
              <a:ext uri="{FF2B5EF4-FFF2-40B4-BE49-F238E27FC236}">
                <a16:creationId xmlns:a16="http://schemas.microsoft.com/office/drawing/2014/main" id="{988C0755-C074-EA4B-9168-5709F0497929}"/>
              </a:ext>
            </a:extLst>
          </p:cNvPr>
          <p:cNvCxnSpPr>
            <a:cxnSpLocks/>
          </p:cNvCxnSpPr>
          <p:nvPr/>
        </p:nvCxnSpPr>
        <p:spPr>
          <a:xfrm>
            <a:off x="4595650" y="1615964"/>
            <a:ext cx="3566845"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1E2C51E-2582-AC42-AA51-C73CEEC20D1F}"/>
              </a:ext>
            </a:extLst>
          </p:cNvPr>
          <p:cNvCxnSpPr>
            <a:cxnSpLocks/>
          </p:cNvCxnSpPr>
          <p:nvPr/>
        </p:nvCxnSpPr>
        <p:spPr>
          <a:xfrm>
            <a:off x="726775" y="1615964"/>
            <a:ext cx="3599648"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6347912-FEA6-1E41-A02E-6B7F68DC5870}"/>
              </a:ext>
            </a:extLst>
          </p:cNvPr>
          <p:cNvCxnSpPr>
            <a:cxnSpLocks/>
          </p:cNvCxnSpPr>
          <p:nvPr/>
        </p:nvCxnSpPr>
        <p:spPr>
          <a:xfrm>
            <a:off x="8431722" y="1615964"/>
            <a:ext cx="332589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B904A67-1246-7747-8DEA-B485C050A927}"/>
              </a:ext>
            </a:extLst>
          </p:cNvPr>
          <p:cNvCxnSpPr>
            <a:cxnSpLocks/>
          </p:cNvCxnSpPr>
          <p:nvPr/>
        </p:nvCxnSpPr>
        <p:spPr>
          <a:xfrm>
            <a:off x="12026847" y="1615964"/>
            <a:ext cx="3582093"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4653DF99-002A-D842-B21C-63EAB89E741F}"/>
              </a:ext>
            </a:extLst>
          </p:cNvPr>
          <p:cNvSpPr/>
          <p:nvPr/>
        </p:nvSpPr>
        <p:spPr>
          <a:xfrm>
            <a:off x="6383414" y="6941832"/>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2018</a:t>
            </a:r>
          </a:p>
        </p:txBody>
      </p:sp>
      <p:sp>
        <p:nvSpPr>
          <p:cNvPr id="40" name="TextBox 8">
            <a:extLst>
              <a:ext uri="{FF2B5EF4-FFF2-40B4-BE49-F238E27FC236}">
                <a16:creationId xmlns:a16="http://schemas.microsoft.com/office/drawing/2014/main" id="{0FFED5E4-3C39-FB40-8994-C1F258F0EE88}"/>
              </a:ext>
            </a:extLst>
          </p:cNvPr>
          <p:cNvSpPr txBox="1">
            <a:spLocks noChangeArrowheads="1"/>
          </p:cNvSpPr>
          <p:nvPr/>
        </p:nvSpPr>
        <p:spPr bwMode="auto">
          <a:xfrm>
            <a:off x="4595649" y="1870935"/>
            <a:ext cx="3533145" cy="588525"/>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02 | </a:t>
            </a:r>
            <a:r>
              <a:rPr lang="en-US" altLang="en-US" sz="1400" dirty="0">
                <a:solidFill>
                  <a:schemeClr val="bg2"/>
                </a:solidFill>
                <a:latin typeface="+mj-lt"/>
                <a:cs typeface="Calibri" panose="020F0502020204030204" pitchFamily="34" charset="0"/>
              </a:rPr>
              <a:t>TOROMOCHO PROJECT</a:t>
            </a:r>
          </a:p>
        </p:txBody>
      </p:sp>
      <p:sp>
        <p:nvSpPr>
          <p:cNvPr id="41" name="TextBox 8">
            <a:extLst>
              <a:ext uri="{FF2B5EF4-FFF2-40B4-BE49-F238E27FC236}">
                <a16:creationId xmlns:a16="http://schemas.microsoft.com/office/drawing/2014/main" id="{3FC5696E-0801-F446-90E4-BC1CFEEF7C3C}"/>
              </a:ext>
            </a:extLst>
          </p:cNvPr>
          <p:cNvSpPr txBox="1">
            <a:spLocks noChangeArrowheads="1"/>
          </p:cNvSpPr>
          <p:nvPr/>
        </p:nvSpPr>
        <p:spPr bwMode="auto">
          <a:xfrm>
            <a:off x="12026847" y="1870934"/>
            <a:ext cx="3582093" cy="54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04 | </a:t>
            </a:r>
            <a:r>
              <a:rPr lang="en-US" altLang="en-US" sz="1400" dirty="0">
                <a:solidFill>
                  <a:schemeClr val="bg2"/>
                </a:solidFill>
                <a:latin typeface="+mj-lt"/>
                <a:cs typeface="Calibri Light" panose="020F0302020204030204" pitchFamily="34" charset="0"/>
              </a:rPr>
              <a:t>PASCUA LAMA PROJECT</a:t>
            </a:r>
          </a:p>
        </p:txBody>
      </p:sp>
      <p:sp>
        <p:nvSpPr>
          <p:cNvPr id="42" name="TextBox 41">
            <a:extLst>
              <a:ext uri="{FF2B5EF4-FFF2-40B4-BE49-F238E27FC236}">
                <a16:creationId xmlns:a16="http://schemas.microsoft.com/office/drawing/2014/main" id="{DFAB325B-FFD6-2D4A-B16A-DE02AA1D9E5B}"/>
              </a:ext>
            </a:extLst>
          </p:cNvPr>
          <p:cNvSpPr txBox="1">
            <a:spLocks noChangeArrowheads="1"/>
          </p:cNvSpPr>
          <p:nvPr/>
        </p:nvSpPr>
        <p:spPr bwMode="auto">
          <a:xfrm>
            <a:off x="739752" y="1870935"/>
            <a:ext cx="3586671"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01 | </a:t>
            </a:r>
            <a:r>
              <a:rPr lang="en-US" altLang="en-US" sz="1400" b="1" dirty="0">
                <a:solidFill>
                  <a:schemeClr val="bg1"/>
                </a:solidFill>
                <a:latin typeface="+mj-lt"/>
                <a:cs typeface="Calibri Light" panose="020F0302020204030204" pitchFamily="34" charset="0"/>
              </a:rPr>
              <a:t>EXPANSION OF WATER SUPPLY AT MINERA ESCONDIDA COPPER MINE</a:t>
            </a:r>
          </a:p>
        </p:txBody>
      </p:sp>
      <p:sp>
        <p:nvSpPr>
          <p:cNvPr id="46" name="TextBox 10">
            <a:extLst>
              <a:ext uri="{FF2B5EF4-FFF2-40B4-BE49-F238E27FC236}">
                <a16:creationId xmlns:a16="http://schemas.microsoft.com/office/drawing/2014/main" id="{57BEA6E9-89F6-5645-8635-095CFA3A9BBA}"/>
              </a:ext>
            </a:extLst>
          </p:cNvPr>
          <p:cNvSpPr txBox="1">
            <a:spLocks noChangeArrowheads="1"/>
          </p:cNvSpPr>
          <p:nvPr/>
        </p:nvSpPr>
        <p:spPr bwMode="auto">
          <a:xfrm>
            <a:off x="8431722" y="1870935"/>
            <a:ext cx="342173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accent2"/>
                </a:solidFill>
                <a:latin typeface="+mn-lt"/>
                <a:cs typeface="Calibri" panose="020F0502020204030204" pitchFamily="34" charset="0"/>
              </a:rPr>
              <a:t>03 | </a:t>
            </a:r>
            <a:r>
              <a:rPr lang="es-ES" altLang="en-US" sz="1400" b="1" dirty="0">
                <a:solidFill>
                  <a:schemeClr val="accent2"/>
                </a:solidFill>
                <a:latin typeface="+mn-lt"/>
                <a:cs typeface="Calibri" panose="020F0502020204030204" pitchFamily="34" charset="0"/>
              </a:rPr>
              <a:t>S11D FERRO-CARAJÁS PROJECT</a:t>
            </a:r>
          </a:p>
        </p:txBody>
      </p:sp>
      <p:grpSp>
        <p:nvGrpSpPr>
          <p:cNvPr id="31" name="Group 30">
            <a:extLst>
              <a:ext uri="{FF2B5EF4-FFF2-40B4-BE49-F238E27FC236}">
                <a16:creationId xmlns:a16="http://schemas.microsoft.com/office/drawing/2014/main" id="{2D640174-A229-EB44-8C2E-E0CFC64700D1}"/>
              </a:ext>
            </a:extLst>
          </p:cNvPr>
          <p:cNvGrpSpPr/>
          <p:nvPr/>
        </p:nvGrpSpPr>
        <p:grpSpPr>
          <a:xfrm>
            <a:off x="876027" y="8552442"/>
            <a:ext cx="3584954" cy="369252"/>
            <a:chOff x="12732028" y="8552442"/>
            <a:chExt cx="3584954" cy="369252"/>
          </a:xfrm>
        </p:grpSpPr>
        <p:pic>
          <p:nvPicPr>
            <p:cNvPr id="35" name="Picture 34">
              <a:hlinkClick r:id="rId4" action="ppaction://hlinksldjump"/>
              <a:extLst>
                <a:ext uri="{FF2B5EF4-FFF2-40B4-BE49-F238E27FC236}">
                  <a16:creationId xmlns:a16="http://schemas.microsoft.com/office/drawing/2014/main" id="{E74E9A84-5988-514D-A7A9-45A868E2A0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36" name="CuadroTexto 78">
              <a:hlinkClick r:id="rId4" action="ppaction://hlinksldjump"/>
              <a:extLst>
                <a:ext uri="{FF2B5EF4-FFF2-40B4-BE49-F238E27FC236}">
                  <a16:creationId xmlns:a16="http://schemas.microsoft.com/office/drawing/2014/main" id="{651A945A-BFCA-A446-B9E9-D6884F7E5538}"/>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38" name="Group 37">
            <a:extLst>
              <a:ext uri="{FF2B5EF4-FFF2-40B4-BE49-F238E27FC236}">
                <a16:creationId xmlns:a16="http://schemas.microsoft.com/office/drawing/2014/main" id="{B6CF6055-DD8A-1C47-AEAB-1CEF8980C96B}"/>
              </a:ext>
            </a:extLst>
          </p:cNvPr>
          <p:cNvGrpSpPr/>
          <p:nvPr/>
        </p:nvGrpSpPr>
        <p:grpSpPr>
          <a:xfrm>
            <a:off x="12130264" y="8552442"/>
            <a:ext cx="3578382" cy="369332"/>
            <a:chOff x="12370992" y="8552442"/>
            <a:chExt cx="3578382" cy="369332"/>
          </a:xfrm>
        </p:grpSpPr>
        <p:pic>
          <p:nvPicPr>
            <p:cNvPr id="48" name="Picture 47">
              <a:hlinkClick r:id="rId6" action="ppaction://hlinksldjump"/>
              <a:extLst>
                <a:ext uri="{FF2B5EF4-FFF2-40B4-BE49-F238E27FC236}">
                  <a16:creationId xmlns:a16="http://schemas.microsoft.com/office/drawing/2014/main" id="{1FCEB735-A282-2340-838F-1CCCF7156C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49" name="CuadroTexto 78">
              <a:hlinkClick r:id="rId6" action="ppaction://hlinksldjump"/>
              <a:extLst>
                <a:ext uri="{FF2B5EF4-FFF2-40B4-BE49-F238E27FC236}">
                  <a16:creationId xmlns:a16="http://schemas.microsoft.com/office/drawing/2014/main" id="{D267B4B8-FBA0-FD4F-9B43-F6F07533B2E8}"/>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sp>
        <p:nvSpPr>
          <p:cNvPr id="32" name="CuadroTexto 78">
            <a:extLst>
              <a:ext uri="{FF2B5EF4-FFF2-40B4-BE49-F238E27FC236}">
                <a16:creationId xmlns:a16="http://schemas.microsoft.com/office/drawing/2014/main" id="{A20D62C0-3669-A348-A791-11018EF86110}"/>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Mining</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pic>
        <p:nvPicPr>
          <p:cNvPr id="33" name="Picture 32">
            <a:extLst>
              <a:ext uri="{FF2B5EF4-FFF2-40B4-BE49-F238E27FC236}">
                <a16:creationId xmlns:a16="http://schemas.microsoft.com/office/drawing/2014/main" id="{84B9B506-1647-834B-A9E9-90CF913F312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2201277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70819D7-A9A3-FB4D-9B82-21B4F90D8C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65" y="0"/>
            <a:ext cx="16251223" cy="9144000"/>
          </a:xfrm>
          <a:prstGeom prst="rect">
            <a:avLst/>
          </a:prstGeom>
        </p:spPr>
      </p:pic>
      <p:sp>
        <p:nvSpPr>
          <p:cNvPr id="29" name="Rectángulo 30">
            <a:extLst>
              <a:ext uri="{FF2B5EF4-FFF2-40B4-BE49-F238E27FC236}">
                <a16:creationId xmlns:a16="http://schemas.microsoft.com/office/drawing/2014/main" id="{3E8AE777-E207-FB42-94B8-9A117683ED36}"/>
              </a:ext>
            </a:extLst>
          </p:cNvPr>
          <p:cNvSpPr/>
          <p:nvPr/>
        </p:nvSpPr>
        <p:spPr>
          <a:xfrm>
            <a:off x="6365" y="6103727"/>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8" name="Rectángulo 30">
            <a:extLst>
              <a:ext uri="{FF2B5EF4-FFF2-40B4-BE49-F238E27FC236}">
                <a16:creationId xmlns:a16="http://schemas.microsoft.com/office/drawing/2014/main" id="{459796AB-BD66-FE4D-AB2C-0B6FC74B12E3}"/>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30">
            <a:extLst>
              <a:ext uri="{FF2B5EF4-FFF2-40B4-BE49-F238E27FC236}">
                <a16:creationId xmlns:a16="http://schemas.microsoft.com/office/drawing/2014/main" id="{E65DDEC8-E6DF-2646-84D5-24931FA0C1EC}"/>
              </a:ext>
            </a:extLst>
          </p:cNvPr>
          <p:cNvSpPr/>
          <p:nvPr/>
        </p:nvSpPr>
        <p:spPr>
          <a:xfrm>
            <a:off x="0" y="1615964"/>
            <a:ext cx="16257588" cy="864000"/>
          </a:xfrm>
          <a:prstGeom prst="rect">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26775" y="6256407"/>
            <a:ext cx="15135248" cy="584775"/>
          </a:xfrm>
          <a:prstGeom prst="rect">
            <a:avLst/>
          </a:prstGeom>
        </p:spPr>
        <p:txBody>
          <a:bodyPr wrap="square">
            <a:spAutoFit/>
          </a:bodyPr>
          <a:lstStyle/>
          <a:p>
            <a:pPr defTabSz="1219170"/>
            <a:r>
              <a:rPr lang="en-US" altLang="en-US" sz="3200" b="1" dirty="0">
                <a:solidFill>
                  <a:schemeClr val="bg1"/>
                </a:solidFill>
                <a:cs typeface="Calibri" panose="020F0502020204030204" pitchFamily="34" charset="0"/>
              </a:rPr>
              <a:t>PASCUA LAMA PROJECT</a:t>
            </a:r>
          </a:p>
        </p:txBody>
      </p:sp>
      <p:sp>
        <p:nvSpPr>
          <p:cNvPr id="5" name="Rectangle 4">
            <a:extLst>
              <a:ext uri="{FF2B5EF4-FFF2-40B4-BE49-F238E27FC236}">
                <a16:creationId xmlns:a16="http://schemas.microsoft.com/office/drawing/2014/main" id="{2E183DF3-FFA3-2A4A-B648-0745683B661B}"/>
              </a:ext>
            </a:extLst>
          </p:cNvPr>
          <p:cNvSpPr/>
          <p:nvPr/>
        </p:nvSpPr>
        <p:spPr>
          <a:xfrm>
            <a:off x="739751" y="6907548"/>
            <a:ext cx="1934438" cy="646331"/>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p>
          <a:p>
            <a:pPr defTabSz="1219170"/>
            <a:r>
              <a:rPr lang="en-US" altLang="en-US" sz="1800" dirty="0">
                <a:solidFill>
                  <a:schemeClr val="bg1"/>
                </a:solidFill>
                <a:latin typeface="Calibri Light" panose="020F0302020204030204" pitchFamily="34" charset="0"/>
                <a:cs typeface="Calibri Light" panose="020F0302020204030204" pitchFamily="34" charset="0"/>
              </a:rPr>
              <a:t>Barrick </a:t>
            </a:r>
          </a:p>
        </p:txBody>
      </p:sp>
      <p:sp>
        <p:nvSpPr>
          <p:cNvPr id="18" name="Rectangle 17">
            <a:extLst>
              <a:ext uri="{FF2B5EF4-FFF2-40B4-BE49-F238E27FC236}">
                <a16:creationId xmlns:a16="http://schemas.microsoft.com/office/drawing/2014/main" id="{28FB65C3-BDDD-4245-BF4B-B1324FD22EDC}"/>
              </a:ext>
            </a:extLst>
          </p:cNvPr>
          <p:cNvSpPr/>
          <p:nvPr/>
        </p:nvSpPr>
        <p:spPr>
          <a:xfrm>
            <a:off x="5123643" y="6907548"/>
            <a:ext cx="11508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9093613" y="6879610"/>
            <a:ext cx="6537451" cy="1477328"/>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altLang="en-US" sz="1800" dirty="0">
                <a:solidFill>
                  <a:schemeClr val="bg1"/>
                </a:solidFill>
                <a:latin typeface="Calibri Light" panose="020F0302020204030204" pitchFamily="34" charset="0"/>
                <a:cs typeface="Calibri Light" panose="020F0302020204030204" pitchFamily="34" charset="0"/>
              </a:rPr>
              <a:t>Construction for the development of the Pascua Lama Mine on the border between Chile (Pascua) and Argentina (Lama) at an altitude ranging between 3,800 and 5,200 </a:t>
            </a:r>
            <a:r>
              <a:rPr lang="en-US" altLang="en-US" sz="1800" dirty="0" err="1">
                <a:solidFill>
                  <a:schemeClr val="bg1"/>
                </a:solidFill>
                <a:latin typeface="Calibri Light" panose="020F0302020204030204" pitchFamily="34" charset="0"/>
                <a:cs typeface="Calibri Light" panose="020F0302020204030204" pitchFamily="34" charset="0"/>
              </a:rPr>
              <a:t>mamsl</a:t>
            </a:r>
            <a:r>
              <a:rPr lang="en-US" altLang="en-US" sz="1800" dirty="0">
                <a:solidFill>
                  <a:schemeClr val="bg1"/>
                </a:solidFill>
                <a:latin typeface="Calibri Light" panose="020F0302020204030204" pitchFamily="34" charset="0"/>
                <a:cs typeface="Calibri Light" panose="020F0302020204030204" pitchFamily="34" charset="0"/>
              </a:rPr>
              <a:t>. This is a Greenfield project and also the world's first binational mining enterprise.</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F2DCE1D-2DA9-DF47-9B89-6ED5CF254E6E}"/>
              </a:ext>
            </a:extLst>
          </p:cNvPr>
          <p:cNvSpPr/>
          <p:nvPr/>
        </p:nvSpPr>
        <p:spPr>
          <a:xfrm>
            <a:off x="2616149" y="6907548"/>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r>
              <a:rPr lang="en-US" altLang="en-US" sz="1800" dirty="0">
                <a:solidFill>
                  <a:schemeClr val="bg1"/>
                </a:solidFill>
                <a:latin typeface="Calibri" panose="020F0502020204030204" pitchFamily="34" charset="0"/>
                <a:cs typeface="Calibri" panose="020F0502020204030204" pitchFamily="34" charset="0"/>
              </a:rPr>
              <a:t> </a:t>
            </a:r>
          </a:p>
          <a:p>
            <a:pPr defTabSz="1219170"/>
            <a:r>
              <a:rPr lang="en-US" altLang="en-US" sz="1800" dirty="0">
                <a:solidFill>
                  <a:schemeClr val="bg1"/>
                </a:solidFill>
                <a:latin typeface="Calibri" panose="020F0502020204030204" pitchFamily="34" charset="0"/>
                <a:cs typeface="Calibri" panose="020F0502020204030204" pitchFamily="34" charset="0"/>
              </a:rPr>
              <a:t>Argentina &amp; Chile</a:t>
            </a:r>
          </a:p>
        </p:txBody>
      </p:sp>
      <p:cxnSp>
        <p:nvCxnSpPr>
          <p:cNvPr id="39" name="Straight Connector 38">
            <a:extLst>
              <a:ext uri="{FF2B5EF4-FFF2-40B4-BE49-F238E27FC236}">
                <a16:creationId xmlns:a16="http://schemas.microsoft.com/office/drawing/2014/main" id="{DBF0DD77-8E91-1C4E-8C16-796C1CF28FA1}"/>
              </a:ext>
            </a:extLst>
          </p:cNvPr>
          <p:cNvCxnSpPr>
            <a:cxnSpLocks/>
          </p:cNvCxnSpPr>
          <p:nvPr/>
        </p:nvCxnSpPr>
        <p:spPr>
          <a:xfrm>
            <a:off x="4595650" y="1615964"/>
            <a:ext cx="3566845"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0D51360-FEFA-C74A-B0F7-E51BF4E7FD90}"/>
              </a:ext>
            </a:extLst>
          </p:cNvPr>
          <p:cNvCxnSpPr>
            <a:cxnSpLocks/>
          </p:cNvCxnSpPr>
          <p:nvPr/>
        </p:nvCxnSpPr>
        <p:spPr>
          <a:xfrm>
            <a:off x="726775" y="1615964"/>
            <a:ext cx="3599648"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288ACCB-E20E-1B4F-B2E3-DCC8A23DEDBF}"/>
              </a:ext>
            </a:extLst>
          </p:cNvPr>
          <p:cNvCxnSpPr>
            <a:cxnSpLocks/>
          </p:cNvCxnSpPr>
          <p:nvPr/>
        </p:nvCxnSpPr>
        <p:spPr>
          <a:xfrm>
            <a:off x="8431722" y="1615964"/>
            <a:ext cx="3325898"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E7F2CD5-1A1B-8641-88EA-2149CBA5FCD9}"/>
              </a:ext>
            </a:extLst>
          </p:cNvPr>
          <p:cNvCxnSpPr>
            <a:cxnSpLocks/>
          </p:cNvCxnSpPr>
          <p:nvPr/>
        </p:nvCxnSpPr>
        <p:spPr>
          <a:xfrm>
            <a:off x="12026847" y="1615964"/>
            <a:ext cx="3582093"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71E73C9-D812-5041-82AB-48D85759CB44}"/>
              </a:ext>
            </a:extLst>
          </p:cNvPr>
          <p:cNvSpPr/>
          <p:nvPr/>
        </p:nvSpPr>
        <p:spPr>
          <a:xfrm>
            <a:off x="6901002" y="6879840"/>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2011</a:t>
            </a:r>
          </a:p>
        </p:txBody>
      </p:sp>
      <p:sp>
        <p:nvSpPr>
          <p:cNvPr id="41" name="TextBox 8">
            <a:extLst>
              <a:ext uri="{FF2B5EF4-FFF2-40B4-BE49-F238E27FC236}">
                <a16:creationId xmlns:a16="http://schemas.microsoft.com/office/drawing/2014/main" id="{FD5E4F46-2529-F042-95F0-33E24979D037}"/>
              </a:ext>
            </a:extLst>
          </p:cNvPr>
          <p:cNvSpPr txBox="1">
            <a:spLocks noChangeArrowheads="1"/>
          </p:cNvSpPr>
          <p:nvPr/>
        </p:nvSpPr>
        <p:spPr bwMode="auto">
          <a:xfrm>
            <a:off x="4595649" y="1870935"/>
            <a:ext cx="3533145" cy="588525"/>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02 | </a:t>
            </a:r>
            <a:r>
              <a:rPr lang="en-US" altLang="en-US" sz="1400" dirty="0">
                <a:solidFill>
                  <a:schemeClr val="bg2"/>
                </a:solidFill>
                <a:latin typeface="+mj-lt"/>
                <a:cs typeface="Calibri" panose="020F0502020204030204" pitchFamily="34" charset="0"/>
              </a:rPr>
              <a:t>TOROMOCHO PROJECT</a:t>
            </a:r>
          </a:p>
        </p:txBody>
      </p:sp>
      <p:sp>
        <p:nvSpPr>
          <p:cNvPr id="42" name="TextBox 8">
            <a:extLst>
              <a:ext uri="{FF2B5EF4-FFF2-40B4-BE49-F238E27FC236}">
                <a16:creationId xmlns:a16="http://schemas.microsoft.com/office/drawing/2014/main" id="{C93710E0-4359-AD48-97A3-A08582B5333C}"/>
              </a:ext>
            </a:extLst>
          </p:cNvPr>
          <p:cNvSpPr txBox="1">
            <a:spLocks noChangeArrowheads="1"/>
          </p:cNvSpPr>
          <p:nvPr/>
        </p:nvSpPr>
        <p:spPr bwMode="auto">
          <a:xfrm>
            <a:off x="12026847" y="1870934"/>
            <a:ext cx="3582093" cy="54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accent2"/>
                </a:solidFill>
                <a:latin typeface="+mn-lt"/>
                <a:cs typeface="Calibri" panose="020F0502020204030204" pitchFamily="34" charset="0"/>
              </a:rPr>
              <a:t>04 | </a:t>
            </a:r>
            <a:r>
              <a:rPr lang="en-US" altLang="en-US" sz="1400" b="1" dirty="0">
                <a:solidFill>
                  <a:schemeClr val="accent2"/>
                </a:solidFill>
                <a:latin typeface="+mn-lt"/>
                <a:cs typeface="Calibri Light" panose="020F0302020204030204" pitchFamily="34" charset="0"/>
              </a:rPr>
              <a:t>PASCUA LAMA PROJECT</a:t>
            </a:r>
          </a:p>
        </p:txBody>
      </p:sp>
      <p:sp>
        <p:nvSpPr>
          <p:cNvPr id="46" name="TextBox 45">
            <a:extLst>
              <a:ext uri="{FF2B5EF4-FFF2-40B4-BE49-F238E27FC236}">
                <a16:creationId xmlns:a16="http://schemas.microsoft.com/office/drawing/2014/main" id="{3357F191-773C-8E47-A22C-E7A64F7DF2B8}"/>
              </a:ext>
            </a:extLst>
          </p:cNvPr>
          <p:cNvSpPr txBox="1">
            <a:spLocks noChangeArrowheads="1"/>
          </p:cNvSpPr>
          <p:nvPr/>
        </p:nvSpPr>
        <p:spPr bwMode="auto">
          <a:xfrm>
            <a:off x="739752" y="1870935"/>
            <a:ext cx="2900595"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01 | </a:t>
            </a:r>
            <a:r>
              <a:rPr lang="en-US" altLang="en-US" sz="1400" b="1" dirty="0">
                <a:solidFill>
                  <a:schemeClr val="bg1"/>
                </a:solidFill>
                <a:latin typeface="+mj-lt"/>
                <a:cs typeface="Calibri Light" panose="020F0302020204030204" pitchFamily="34" charset="0"/>
              </a:rPr>
              <a:t>EXPANSION OF WATER SUPPLY AT MINERA ESCONDIDA COPPER MINE</a:t>
            </a:r>
          </a:p>
        </p:txBody>
      </p:sp>
      <p:sp>
        <p:nvSpPr>
          <p:cNvPr id="47" name="TextBox 10">
            <a:extLst>
              <a:ext uri="{FF2B5EF4-FFF2-40B4-BE49-F238E27FC236}">
                <a16:creationId xmlns:a16="http://schemas.microsoft.com/office/drawing/2014/main" id="{1B72A60D-EA33-454B-8966-B9860EB88F41}"/>
              </a:ext>
            </a:extLst>
          </p:cNvPr>
          <p:cNvSpPr txBox="1">
            <a:spLocks noChangeArrowheads="1"/>
          </p:cNvSpPr>
          <p:nvPr/>
        </p:nvSpPr>
        <p:spPr bwMode="auto">
          <a:xfrm>
            <a:off x="8431722" y="1870935"/>
            <a:ext cx="342173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03 | </a:t>
            </a:r>
            <a:r>
              <a:rPr lang="es-ES" altLang="en-US" sz="1400" dirty="0">
                <a:solidFill>
                  <a:schemeClr val="bg2"/>
                </a:solidFill>
                <a:latin typeface="+mj-lt"/>
                <a:cs typeface="Calibri" panose="020F0502020204030204" pitchFamily="34" charset="0"/>
              </a:rPr>
              <a:t>S11D FERRO-CARAJÁS PROJECT</a:t>
            </a:r>
          </a:p>
        </p:txBody>
      </p:sp>
      <p:grpSp>
        <p:nvGrpSpPr>
          <p:cNvPr id="31" name="Group 30">
            <a:extLst>
              <a:ext uri="{FF2B5EF4-FFF2-40B4-BE49-F238E27FC236}">
                <a16:creationId xmlns:a16="http://schemas.microsoft.com/office/drawing/2014/main" id="{274122F0-375E-B046-9640-72E4610A64FF}"/>
              </a:ext>
            </a:extLst>
          </p:cNvPr>
          <p:cNvGrpSpPr/>
          <p:nvPr/>
        </p:nvGrpSpPr>
        <p:grpSpPr>
          <a:xfrm>
            <a:off x="876027" y="8552442"/>
            <a:ext cx="3584954" cy="369252"/>
            <a:chOff x="12732028" y="8552442"/>
            <a:chExt cx="3584954" cy="369252"/>
          </a:xfrm>
        </p:grpSpPr>
        <p:pic>
          <p:nvPicPr>
            <p:cNvPr id="35" name="Picture 34">
              <a:hlinkClick r:id="rId4" action="ppaction://hlinksldjump"/>
              <a:extLst>
                <a:ext uri="{FF2B5EF4-FFF2-40B4-BE49-F238E27FC236}">
                  <a16:creationId xmlns:a16="http://schemas.microsoft.com/office/drawing/2014/main" id="{CA09F7E4-CDAE-9840-A653-7AA774B8D1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36" name="CuadroTexto 78">
              <a:hlinkClick r:id="rId4" action="ppaction://hlinksldjump"/>
              <a:extLst>
                <a:ext uri="{FF2B5EF4-FFF2-40B4-BE49-F238E27FC236}">
                  <a16:creationId xmlns:a16="http://schemas.microsoft.com/office/drawing/2014/main" id="{53C36476-2581-F94C-8DFD-61874E1F4084}"/>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38" name="Group 37">
            <a:extLst>
              <a:ext uri="{FF2B5EF4-FFF2-40B4-BE49-F238E27FC236}">
                <a16:creationId xmlns:a16="http://schemas.microsoft.com/office/drawing/2014/main" id="{C849BE33-48F6-E34A-B53C-155BFAC682B2}"/>
              </a:ext>
            </a:extLst>
          </p:cNvPr>
          <p:cNvGrpSpPr/>
          <p:nvPr/>
        </p:nvGrpSpPr>
        <p:grpSpPr>
          <a:xfrm>
            <a:off x="12130264" y="8552442"/>
            <a:ext cx="3578382" cy="369332"/>
            <a:chOff x="12370992" y="8552442"/>
            <a:chExt cx="3578382" cy="369332"/>
          </a:xfrm>
        </p:grpSpPr>
        <p:pic>
          <p:nvPicPr>
            <p:cNvPr id="49" name="Picture 48">
              <a:hlinkClick r:id="rId6" action="ppaction://hlinksldjump"/>
              <a:extLst>
                <a:ext uri="{FF2B5EF4-FFF2-40B4-BE49-F238E27FC236}">
                  <a16:creationId xmlns:a16="http://schemas.microsoft.com/office/drawing/2014/main" id="{0EB0EC3E-F294-E54D-8329-F6E86F9ECF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50" name="CuadroTexto 78">
              <a:hlinkClick r:id="rId6" action="ppaction://hlinksldjump"/>
              <a:extLst>
                <a:ext uri="{FF2B5EF4-FFF2-40B4-BE49-F238E27FC236}">
                  <a16:creationId xmlns:a16="http://schemas.microsoft.com/office/drawing/2014/main" id="{63EA809D-A9D0-AE42-A252-83BE9E2BB9FF}"/>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sp>
        <p:nvSpPr>
          <p:cNvPr id="32" name="CuadroTexto 78">
            <a:extLst>
              <a:ext uri="{FF2B5EF4-FFF2-40B4-BE49-F238E27FC236}">
                <a16:creationId xmlns:a16="http://schemas.microsoft.com/office/drawing/2014/main" id="{391A583F-C52E-704F-BECF-673526E7558A}"/>
              </a:ext>
            </a:extLst>
          </p:cNvPr>
          <p:cNvSpPr txBox="1"/>
          <p:nvPr/>
        </p:nvSpPr>
        <p:spPr>
          <a:xfrm>
            <a:off x="485719" y="425668"/>
            <a:ext cx="1248600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err="1">
                <a:solidFill>
                  <a:schemeClr val="bg1"/>
                </a:solidFill>
                <a:latin typeface="Calibri" panose="020F0502020204030204" pitchFamily="34" charset="0"/>
                <a:ea typeface="Univers" charset="0"/>
                <a:cs typeface="Calibri" panose="020F0502020204030204" pitchFamily="34" charset="0"/>
              </a:rPr>
              <a:t>Mining</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pic>
        <p:nvPicPr>
          <p:cNvPr id="33" name="Picture 32">
            <a:extLst>
              <a:ext uri="{FF2B5EF4-FFF2-40B4-BE49-F238E27FC236}">
                <a16:creationId xmlns:a16="http://schemas.microsoft.com/office/drawing/2014/main" id="{05AB4CCA-FA7D-E34E-B3E3-94F758DCC5C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1931500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785ABD65-249D-B347-A6F3-A5A736C89D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826" y="-142413"/>
            <a:ext cx="16446226" cy="9262423"/>
          </a:xfrm>
          <a:prstGeom prst="rect">
            <a:avLst/>
          </a:prstGeom>
        </p:spPr>
      </p:pic>
      <p:sp>
        <p:nvSpPr>
          <p:cNvPr id="23" name="Rectángulo 30">
            <a:extLst>
              <a:ext uri="{FF2B5EF4-FFF2-40B4-BE49-F238E27FC236}">
                <a16:creationId xmlns:a16="http://schemas.microsoft.com/office/drawing/2014/main" id="{7EDE16A5-1BE0-B54A-9DA8-9597C86E4921}"/>
              </a:ext>
            </a:extLst>
          </p:cNvPr>
          <p:cNvSpPr/>
          <p:nvPr/>
        </p:nvSpPr>
        <p:spPr>
          <a:xfrm>
            <a:off x="-1588" y="-54368"/>
            <a:ext cx="16257588" cy="9224210"/>
          </a:xfrm>
          <a:prstGeom prst="rect">
            <a:avLst/>
          </a:prstGeom>
          <a:solidFill>
            <a:schemeClr val="accent5">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5" name="Oval 44">
            <a:extLst>
              <a:ext uri="{FF2B5EF4-FFF2-40B4-BE49-F238E27FC236}">
                <a16:creationId xmlns:a16="http://schemas.microsoft.com/office/drawing/2014/main" id="{D325D387-E1D2-174D-8163-49CE4FAADBA1}"/>
              </a:ext>
            </a:extLst>
          </p:cNvPr>
          <p:cNvSpPr/>
          <p:nvPr/>
        </p:nvSpPr>
        <p:spPr>
          <a:xfrm>
            <a:off x="799243" y="2388549"/>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5BBFC742-4892-0E49-8A4F-741230A072F9}"/>
              </a:ext>
            </a:extLst>
          </p:cNvPr>
          <p:cNvSpPr/>
          <p:nvPr/>
        </p:nvSpPr>
        <p:spPr>
          <a:xfrm>
            <a:off x="3764808" y="2388549"/>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9FDFF65A-8CCF-5947-8980-991DD28D1C55}"/>
              </a:ext>
            </a:extLst>
          </p:cNvPr>
          <p:cNvSpPr/>
          <p:nvPr/>
        </p:nvSpPr>
        <p:spPr>
          <a:xfrm>
            <a:off x="6730373" y="2388549"/>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011CDA2-CA66-A447-A2B5-5AD1D07E405F}"/>
              </a:ext>
            </a:extLst>
          </p:cNvPr>
          <p:cNvSpPr/>
          <p:nvPr/>
        </p:nvSpPr>
        <p:spPr>
          <a:xfrm>
            <a:off x="9695938" y="2388549"/>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6A4FC572-421E-2743-B17E-DF595CE86A34}"/>
              </a:ext>
            </a:extLst>
          </p:cNvPr>
          <p:cNvSpPr/>
          <p:nvPr/>
        </p:nvSpPr>
        <p:spPr>
          <a:xfrm>
            <a:off x="12661504" y="2388549"/>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C5F8C9A-057E-1943-9C0E-9B73E1B1A2C8}"/>
              </a:ext>
            </a:extLst>
          </p:cNvPr>
          <p:cNvSpPr/>
          <p:nvPr/>
        </p:nvSpPr>
        <p:spPr>
          <a:xfrm>
            <a:off x="799243" y="4909011"/>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7ADFC7D7-4AD6-5C41-A722-9375E328E061}"/>
              </a:ext>
            </a:extLst>
          </p:cNvPr>
          <p:cNvGrpSpPr/>
          <p:nvPr/>
        </p:nvGrpSpPr>
        <p:grpSpPr>
          <a:xfrm>
            <a:off x="818873" y="4580538"/>
            <a:ext cx="14429366" cy="517242"/>
            <a:chOff x="818872" y="4054758"/>
            <a:chExt cx="16011031" cy="0"/>
          </a:xfrm>
        </p:grpSpPr>
        <p:cxnSp>
          <p:nvCxnSpPr>
            <p:cNvPr id="28" name="Conector recto 36">
              <a:extLst>
                <a:ext uri="{FF2B5EF4-FFF2-40B4-BE49-F238E27FC236}">
                  <a16:creationId xmlns:a16="http://schemas.microsoft.com/office/drawing/2014/main" id="{76C5872A-64A2-DD46-9B63-C61A833550E9}"/>
                </a:ext>
              </a:extLst>
            </p:cNvPr>
            <p:cNvCxnSpPr>
              <a:cxnSpLocks/>
            </p:cNvCxnSpPr>
            <p:nvPr/>
          </p:nvCxnSpPr>
          <p:spPr>
            <a:xfrm>
              <a:off x="818872" y="4054758"/>
              <a:ext cx="2912869"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Conector recto 36">
              <a:extLst>
                <a:ext uri="{FF2B5EF4-FFF2-40B4-BE49-F238E27FC236}">
                  <a16:creationId xmlns:a16="http://schemas.microsoft.com/office/drawing/2014/main" id="{3F7D634B-A575-EC4E-AB1C-2269357C68B9}"/>
                </a:ext>
              </a:extLst>
            </p:cNvPr>
            <p:cNvCxnSpPr>
              <a:cxnSpLocks/>
            </p:cNvCxnSpPr>
            <p:nvPr/>
          </p:nvCxnSpPr>
          <p:spPr>
            <a:xfrm>
              <a:off x="4050355" y="4054758"/>
              <a:ext cx="2912869"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Conector recto 36">
              <a:extLst>
                <a:ext uri="{FF2B5EF4-FFF2-40B4-BE49-F238E27FC236}">
                  <a16:creationId xmlns:a16="http://schemas.microsoft.com/office/drawing/2014/main" id="{24A2A3D9-E591-6443-9D75-2BDE72016FE4}"/>
                </a:ext>
              </a:extLst>
            </p:cNvPr>
            <p:cNvCxnSpPr>
              <a:cxnSpLocks/>
            </p:cNvCxnSpPr>
            <p:nvPr/>
          </p:nvCxnSpPr>
          <p:spPr>
            <a:xfrm>
              <a:off x="7390900" y="4054758"/>
              <a:ext cx="2912869"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Conector recto 36">
              <a:extLst>
                <a:ext uri="{FF2B5EF4-FFF2-40B4-BE49-F238E27FC236}">
                  <a16:creationId xmlns:a16="http://schemas.microsoft.com/office/drawing/2014/main" id="{5C704BB3-60A1-DA41-AF0B-9E14BCAE8609}"/>
                </a:ext>
              </a:extLst>
            </p:cNvPr>
            <p:cNvCxnSpPr>
              <a:cxnSpLocks/>
            </p:cNvCxnSpPr>
            <p:nvPr/>
          </p:nvCxnSpPr>
          <p:spPr>
            <a:xfrm>
              <a:off x="13917034" y="4054758"/>
              <a:ext cx="2912869"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Conector recto 36">
              <a:extLst>
                <a:ext uri="{FF2B5EF4-FFF2-40B4-BE49-F238E27FC236}">
                  <a16:creationId xmlns:a16="http://schemas.microsoft.com/office/drawing/2014/main" id="{1A921105-3F6E-4947-8FCA-A4C612233B46}"/>
                </a:ext>
              </a:extLst>
            </p:cNvPr>
            <p:cNvCxnSpPr>
              <a:cxnSpLocks/>
            </p:cNvCxnSpPr>
            <p:nvPr/>
          </p:nvCxnSpPr>
          <p:spPr>
            <a:xfrm>
              <a:off x="10712363" y="4054758"/>
              <a:ext cx="2912869"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42" name="Conector recto 36">
            <a:extLst>
              <a:ext uri="{FF2B5EF4-FFF2-40B4-BE49-F238E27FC236}">
                <a16:creationId xmlns:a16="http://schemas.microsoft.com/office/drawing/2014/main" id="{E8C64979-780E-1145-A022-6ED84C8632FB}"/>
              </a:ext>
            </a:extLst>
          </p:cNvPr>
          <p:cNvCxnSpPr>
            <a:cxnSpLocks/>
          </p:cNvCxnSpPr>
          <p:nvPr/>
        </p:nvCxnSpPr>
        <p:spPr>
          <a:xfrm>
            <a:off x="818873" y="7753792"/>
            <a:ext cx="2625118"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A36B37AF-5641-8741-BC17-DDC5274F27E9}"/>
              </a:ext>
            </a:extLst>
          </p:cNvPr>
          <p:cNvSpPr/>
          <p:nvPr/>
        </p:nvSpPr>
        <p:spPr>
          <a:xfrm>
            <a:off x="764466" y="3745108"/>
            <a:ext cx="1879880" cy="415498"/>
          </a:xfrm>
          <a:prstGeom prst="rect">
            <a:avLst/>
          </a:prstGeom>
        </p:spPr>
        <p:txBody>
          <a:bodyPr wrap="square">
            <a:spAutoFit/>
          </a:bodyPr>
          <a:lstStyle/>
          <a:p>
            <a:pPr defTabSz="1219170"/>
            <a:r>
              <a:rPr lang="es-ES" altLang="en-US" sz="2100" b="1" dirty="0" err="1">
                <a:solidFill>
                  <a:schemeClr val="bg2"/>
                </a:solidFill>
                <a:latin typeface="Calibri" panose="020F0502020204030204" pitchFamily="34" charset="0"/>
                <a:cs typeface="Calibri" panose="020F0502020204030204" pitchFamily="34" charset="0"/>
              </a:rPr>
              <a:t>Dams</a:t>
            </a:r>
            <a:endParaRPr lang="es-ES" altLang="en-US" sz="2100" dirty="0">
              <a:solidFill>
                <a:schemeClr val="bg2"/>
              </a:solidFill>
              <a:latin typeface="Calibri Light" panose="020F0302020204030204" pitchFamily="34" charset="0"/>
              <a:cs typeface="Calibri Light" panose="020F0302020204030204" pitchFamily="34" charset="0"/>
            </a:endParaRPr>
          </a:p>
        </p:txBody>
      </p:sp>
      <p:sp>
        <p:nvSpPr>
          <p:cNvPr id="58" name="Rectangle 57">
            <a:extLst>
              <a:ext uri="{FF2B5EF4-FFF2-40B4-BE49-F238E27FC236}">
                <a16:creationId xmlns:a16="http://schemas.microsoft.com/office/drawing/2014/main" id="{C0EA669A-819F-EE41-A4C1-F39AFB59F9CF}"/>
              </a:ext>
            </a:extLst>
          </p:cNvPr>
          <p:cNvSpPr/>
          <p:nvPr/>
        </p:nvSpPr>
        <p:spPr>
          <a:xfrm>
            <a:off x="3702354" y="3747606"/>
            <a:ext cx="2785931" cy="738664"/>
          </a:xfrm>
          <a:prstGeom prst="rect">
            <a:avLst/>
          </a:prstGeom>
        </p:spPr>
        <p:txBody>
          <a:bodyPr wrap="square">
            <a:spAutoFit/>
          </a:bodyPr>
          <a:lstStyle/>
          <a:p>
            <a:pPr defTabSz="1219170"/>
            <a:r>
              <a:rPr lang="es-ES" altLang="en-US" sz="2100" b="1" dirty="0" err="1">
                <a:solidFill>
                  <a:schemeClr val="bg2"/>
                </a:solidFill>
                <a:latin typeface="Calibri" panose="020F0502020204030204" pitchFamily="34" charset="0"/>
                <a:cs typeface="Calibri" panose="020F0502020204030204" pitchFamily="34" charset="0"/>
              </a:rPr>
              <a:t>Underground</a:t>
            </a:r>
            <a:r>
              <a:rPr lang="es-ES" altLang="en-US" sz="2100" b="1" dirty="0">
                <a:solidFill>
                  <a:schemeClr val="bg2"/>
                </a:solidFill>
                <a:latin typeface="Calibri" panose="020F0502020204030204" pitchFamily="34" charset="0"/>
                <a:cs typeface="Calibri" panose="020F0502020204030204" pitchFamily="34" charset="0"/>
              </a:rPr>
              <a:t> </a:t>
            </a:r>
            <a:r>
              <a:rPr lang="es-ES" altLang="en-US" sz="2100" b="1" dirty="0" err="1">
                <a:solidFill>
                  <a:schemeClr val="bg2"/>
                </a:solidFill>
                <a:latin typeface="Calibri" panose="020F0502020204030204" pitchFamily="34" charset="0"/>
                <a:cs typeface="Calibri" panose="020F0502020204030204" pitchFamily="34" charset="0"/>
              </a:rPr>
              <a:t>subways</a:t>
            </a:r>
            <a:r>
              <a:rPr lang="es-ES" altLang="en-US" sz="2100" b="1" dirty="0">
                <a:solidFill>
                  <a:schemeClr val="bg2"/>
                </a:solidFill>
                <a:latin typeface="Calibri" panose="020F0502020204030204" pitchFamily="34" charset="0"/>
                <a:cs typeface="Calibri" panose="020F0502020204030204" pitchFamily="34" charset="0"/>
              </a:rPr>
              <a:t> </a:t>
            </a:r>
            <a:br>
              <a:rPr lang="es-ES" altLang="en-US" sz="2100" b="1" dirty="0">
                <a:solidFill>
                  <a:schemeClr val="bg2"/>
                </a:solidFill>
                <a:latin typeface="Calibri" panose="020F0502020204030204" pitchFamily="34" charset="0"/>
                <a:cs typeface="Calibri" panose="020F0502020204030204" pitchFamily="34" charset="0"/>
              </a:rPr>
            </a:br>
            <a:r>
              <a:rPr lang="es-ES" altLang="en-US" sz="2100" b="1" dirty="0">
                <a:solidFill>
                  <a:schemeClr val="bg2"/>
                </a:solidFill>
                <a:latin typeface="Calibri" panose="020F0502020204030204" pitchFamily="34" charset="0"/>
                <a:cs typeface="Calibri" panose="020F0502020204030204" pitchFamily="34" charset="0"/>
              </a:rPr>
              <a:t>and </a:t>
            </a:r>
            <a:r>
              <a:rPr lang="es-ES" altLang="en-US" sz="2100" b="1" dirty="0" err="1">
                <a:solidFill>
                  <a:schemeClr val="bg2"/>
                </a:solidFill>
                <a:latin typeface="Calibri" panose="020F0502020204030204" pitchFamily="34" charset="0"/>
                <a:cs typeface="Calibri" panose="020F0502020204030204" pitchFamily="34" charset="0"/>
              </a:rPr>
              <a:t>railways</a:t>
            </a:r>
            <a:r>
              <a:rPr lang="es-ES" altLang="en-US" sz="2100" b="1" dirty="0">
                <a:solidFill>
                  <a:schemeClr val="bg2"/>
                </a:solidFill>
                <a:latin typeface="Calibri" panose="020F0502020204030204" pitchFamily="34" charset="0"/>
                <a:cs typeface="Calibri" panose="020F0502020204030204" pitchFamily="34" charset="0"/>
              </a:rPr>
              <a:t> </a:t>
            </a:r>
          </a:p>
        </p:txBody>
      </p:sp>
      <p:sp>
        <p:nvSpPr>
          <p:cNvPr id="59" name="Rectangle 58">
            <a:extLst>
              <a:ext uri="{FF2B5EF4-FFF2-40B4-BE49-F238E27FC236}">
                <a16:creationId xmlns:a16="http://schemas.microsoft.com/office/drawing/2014/main" id="{D243582F-C70A-2D42-8306-85A8C9F36E33}"/>
              </a:ext>
            </a:extLst>
          </p:cNvPr>
          <p:cNvSpPr/>
          <p:nvPr/>
        </p:nvSpPr>
        <p:spPr>
          <a:xfrm>
            <a:off x="6692689" y="3747605"/>
            <a:ext cx="2674106" cy="415498"/>
          </a:xfrm>
          <a:prstGeom prst="rect">
            <a:avLst/>
          </a:prstGeom>
        </p:spPr>
        <p:txBody>
          <a:bodyPr wrap="square">
            <a:spAutoFit/>
          </a:bodyPr>
          <a:lstStyle/>
          <a:p>
            <a:pPr defTabSz="1219170"/>
            <a:r>
              <a:rPr lang="es-ES" altLang="en-US" sz="2100" b="1" dirty="0" err="1">
                <a:solidFill>
                  <a:schemeClr val="bg2"/>
                </a:solidFill>
                <a:latin typeface="Calibri" panose="020F0502020204030204" pitchFamily="34" charset="0"/>
                <a:cs typeface="Calibri" panose="020F0502020204030204" pitchFamily="34" charset="0"/>
              </a:rPr>
              <a:t>Tunnels</a:t>
            </a:r>
            <a:r>
              <a:rPr lang="es-ES" altLang="en-US" sz="2100" b="1" dirty="0">
                <a:solidFill>
                  <a:schemeClr val="bg2"/>
                </a:solidFill>
                <a:latin typeface="Calibri" panose="020F0502020204030204" pitchFamily="34" charset="0"/>
                <a:cs typeface="Calibri" panose="020F0502020204030204" pitchFamily="34" charset="0"/>
              </a:rPr>
              <a:t> and bridges </a:t>
            </a:r>
            <a:endParaRPr lang="es-ES" altLang="en-US" sz="2100" dirty="0">
              <a:solidFill>
                <a:schemeClr val="bg2"/>
              </a:solidFill>
              <a:latin typeface="Calibri Light" panose="020F0302020204030204" pitchFamily="34" charset="0"/>
              <a:cs typeface="Calibri Light" panose="020F0302020204030204" pitchFamily="34" charset="0"/>
            </a:endParaRPr>
          </a:p>
        </p:txBody>
      </p:sp>
      <p:sp>
        <p:nvSpPr>
          <p:cNvPr id="60" name="Rectangle 59">
            <a:extLst>
              <a:ext uri="{FF2B5EF4-FFF2-40B4-BE49-F238E27FC236}">
                <a16:creationId xmlns:a16="http://schemas.microsoft.com/office/drawing/2014/main" id="{C0E35DA8-2A0F-2C4E-A925-2C86EE61A114}"/>
              </a:ext>
            </a:extLst>
          </p:cNvPr>
          <p:cNvSpPr/>
          <p:nvPr/>
        </p:nvSpPr>
        <p:spPr>
          <a:xfrm>
            <a:off x="9683024" y="3747605"/>
            <a:ext cx="2674106" cy="415498"/>
          </a:xfrm>
          <a:prstGeom prst="rect">
            <a:avLst/>
          </a:prstGeom>
        </p:spPr>
        <p:txBody>
          <a:bodyPr wrap="square">
            <a:spAutoFit/>
          </a:bodyPr>
          <a:lstStyle/>
          <a:p>
            <a:pPr defTabSz="1219170"/>
            <a:r>
              <a:rPr lang="es-ES" altLang="en-US" sz="2100" b="1" dirty="0" err="1">
                <a:solidFill>
                  <a:schemeClr val="bg2"/>
                </a:solidFill>
                <a:latin typeface="Calibri" panose="020F0502020204030204" pitchFamily="34" charset="0"/>
                <a:cs typeface="Calibri" panose="020F0502020204030204" pitchFamily="34" charset="0"/>
              </a:rPr>
              <a:t>Roads</a:t>
            </a:r>
            <a:r>
              <a:rPr lang="es-ES" altLang="en-US" sz="2100" b="1" dirty="0">
                <a:solidFill>
                  <a:schemeClr val="bg2"/>
                </a:solidFill>
                <a:latin typeface="Calibri" panose="020F0502020204030204" pitchFamily="34" charset="0"/>
                <a:cs typeface="Calibri" panose="020F0502020204030204" pitchFamily="34" charset="0"/>
              </a:rPr>
              <a:t> and </a:t>
            </a:r>
            <a:r>
              <a:rPr lang="es-ES" altLang="en-US" sz="2100" b="1" dirty="0" err="1">
                <a:solidFill>
                  <a:schemeClr val="bg2"/>
                </a:solidFill>
                <a:latin typeface="Calibri" panose="020F0502020204030204" pitchFamily="34" charset="0"/>
                <a:cs typeface="Calibri" panose="020F0502020204030204" pitchFamily="34" charset="0"/>
              </a:rPr>
              <a:t>highways</a:t>
            </a:r>
            <a:r>
              <a:rPr lang="es-ES" altLang="en-US" sz="2100" b="1" dirty="0">
                <a:solidFill>
                  <a:schemeClr val="bg2"/>
                </a:solidFill>
                <a:latin typeface="Calibri" panose="020F0502020204030204" pitchFamily="34" charset="0"/>
                <a:cs typeface="Calibri" panose="020F0502020204030204" pitchFamily="34" charset="0"/>
              </a:rPr>
              <a:t> </a:t>
            </a:r>
          </a:p>
        </p:txBody>
      </p:sp>
      <p:sp>
        <p:nvSpPr>
          <p:cNvPr id="61" name="Rectangle 60">
            <a:extLst>
              <a:ext uri="{FF2B5EF4-FFF2-40B4-BE49-F238E27FC236}">
                <a16:creationId xmlns:a16="http://schemas.microsoft.com/office/drawing/2014/main" id="{4B8B8A4A-AC9D-EC4B-9312-73D560DC489B}"/>
              </a:ext>
            </a:extLst>
          </p:cNvPr>
          <p:cNvSpPr/>
          <p:nvPr/>
        </p:nvSpPr>
        <p:spPr>
          <a:xfrm>
            <a:off x="12599218" y="3747605"/>
            <a:ext cx="2674106" cy="415498"/>
          </a:xfrm>
          <a:prstGeom prst="rect">
            <a:avLst/>
          </a:prstGeom>
        </p:spPr>
        <p:txBody>
          <a:bodyPr wrap="square">
            <a:spAutoFit/>
          </a:bodyPr>
          <a:lstStyle/>
          <a:p>
            <a:pPr defTabSz="1219170"/>
            <a:r>
              <a:rPr lang="es-ES" altLang="en-US" sz="2100" b="1" dirty="0" err="1">
                <a:solidFill>
                  <a:schemeClr val="bg2"/>
                </a:solidFill>
                <a:latin typeface="Calibri" panose="020F0502020204030204" pitchFamily="34" charset="0"/>
                <a:cs typeface="Calibri" panose="020F0502020204030204" pitchFamily="34" charset="0"/>
              </a:rPr>
              <a:t>Ports</a:t>
            </a:r>
            <a:endParaRPr lang="es-ES" altLang="en-US" sz="2100" dirty="0">
              <a:solidFill>
                <a:schemeClr val="bg2"/>
              </a:solidFill>
              <a:latin typeface="Calibri Light" panose="020F0302020204030204" pitchFamily="34" charset="0"/>
              <a:cs typeface="Calibri Light" panose="020F0302020204030204" pitchFamily="34" charset="0"/>
            </a:endParaRPr>
          </a:p>
        </p:txBody>
      </p:sp>
      <p:sp>
        <p:nvSpPr>
          <p:cNvPr id="63" name="Rectangle 62">
            <a:extLst>
              <a:ext uri="{FF2B5EF4-FFF2-40B4-BE49-F238E27FC236}">
                <a16:creationId xmlns:a16="http://schemas.microsoft.com/office/drawing/2014/main" id="{94A7F5CE-0A3D-2143-B996-2A2550AE7D8A}"/>
              </a:ext>
            </a:extLst>
          </p:cNvPr>
          <p:cNvSpPr/>
          <p:nvPr/>
        </p:nvSpPr>
        <p:spPr>
          <a:xfrm>
            <a:off x="849557" y="6303288"/>
            <a:ext cx="3023051" cy="1061829"/>
          </a:xfrm>
          <a:prstGeom prst="rect">
            <a:avLst/>
          </a:prstGeom>
        </p:spPr>
        <p:txBody>
          <a:bodyPr wrap="square">
            <a:spAutoFit/>
          </a:bodyPr>
          <a:lstStyle/>
          <a:p>
            <a:pPr defTabSz="1219170"/>
            <a:r>
              <a:rPr lang="en-US" altLang="en-US" sz="2100" b="1" dirty="0">
                <a:solidFill>
                  <a:schemeClr val="bg2"/>
                </a:solidFill>
                <a:latin typeface="Calibri" panose="020F0502020204030204" pitchFamily="34" charset="0"/>
                <a:cs typeface="Calibri" panose="020F0502020204030204" pitchFamily="34" charset="0"/>
              </a:rPr>
              <a:t>Plants for water treatment, waste treatment and aqueducts </a:t>
            </a:r>
            <a:endParaRPr lang="es-ES" altLang="en-US" sz="2100" dirty="0">
              <a:solidFill>
                <a:schemeClr val="bg2"/>
              </a:solidFill>
              <a:latin typeface="Calibri Light" panose="020F0302020204030204" pitchFamily="34" charset="0"/>
              <a:cs typeface="Calibri Light" panose="020F0302020204030204" pitchFamily="34" charset="0"/>
            </a:endParaRPr>
          </a:p>
        </p:txBody>
      </p:sp>
      <p:sp>
        <p:nvSpPr>
          <p:cNvPr id="72" name="Rectangle 71">
            <a:extLst>
              <a:ext uri="{FF2B5EF4-FFF2-40B4-BE49-F238E27FC236}">
                <a16:creationId xmlns:a16="http://schemas.microsoft.com/office/drawing/2014/main" id="{C53A170F-9F6B-3049-A8C0-22ED3B8154CE}"/>
              </a:ext>
            </a:extLst>
          </p:cNvPr>
          <p:cNvSpPr/>
          <p:nvPr/>
        </p:nvSpPr>
        <p:spPr>
          <a:xfrm>
            <a:off x="0" y="-74750"/>
            <a:ext cx="16256000" cy="1799170"/>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adroTexto 1">
            <a:extLst>
              <a:ext uri="{FF2B5EF4-FFF2-40B4-BE49-F238E27FC236}">
                <a16:creationId xmlns:a16="http://schemas.microsoft.com/office/drawing/2014/main" id="{2D526706-6D91-8343-A975-9594BA44B18C}"/>
              </a:ext>
            </a:extLst>
          </p:cNvPr>
          <p:cNvSpPr txBox="1"/>
          <p:nvPr/>
        </p:nvSpPr>
        <p:spPr>
          <a:xfrm>
            <a:off x="713366" y="478080"/>
            <a:ext cx="14237074" cy="830997"/>
          </a:xfrm>
          <a:prstGeom prst="rect">
            <a:avLst/>
          </a:prstGeom>
          <a:noFill/>
        </p:spPr>
        <p:txBody>
          <a:bodyPr wrap="square" rtlCol="0">
            <a:spAutoFit/>
          </a:bodyPr>
          <a:lstStyle/>
          <a:p>
            <a:r>
              <a:rPr lang="es-ES_tradnl" sz="4800" dirty="0">
                <a:solidFill>
                  <a:srgbClr val="8DC63F"/>
                </a:solidFill>
                <a:latin typeface="Calibri" panose="020F0502020204030204" pitchFamily="34" charset="0"/>
                <a:ea typeface="Univers" charset="0"/>
                <a:cs typeface="Calibri" panose="020F0502020204030204" pitchFamily="34" charset="0"/>
              </a:rPr>
              <a:t>5/</a:t>
            </a:r>
            <a:r>
              <a:rPr lang="es-ES_tradnl" sz="4800" b="1" dirty="0">
                <a:solidFill>
                  <a:schemeClr val="bg2"/>
                </a:solidFill>
                <a:latin typeface="Calibri" panose="020F0502020204030204" pitchFamily="34" charset="0"/>
                <a:ea typeface="Univers" charset="0"/>
                <a:cs typeface="Calibri" panose="020F0502020204030204" pitchFamily="34" charset="0"/>
              </a:rPr>
              <a:t>Civil </a:t>
            </a:r>
            <a:r>
              <a:rPr lang="es-ES_tradnl" sz="4800" b="1" dirty="0" err="1">
                <a:solidFill>
                  <a:schemeClr val="bg2"/>
                </a:solidFill>
                <a:latin typeface="Calibri" panose="020F0502020204030204" pitchFamily="34" charset="0"/>
                <a:ea typeface="Univers" charset="0"/>
                <a:cs typeface="Calibri" panose="020F0502020204030204" pitchFamily="34" charset="0"/>
              </a:rPr>
              <a:t>Infrastructure</a:t>
            </a:r>
            <a:r>
              <a:rPr lang="es-ES_tradnl" sz="4800" b="1" dirty="0">
                <a:solidFill>
                  <a:schemeClr val="bg2"/>
                </a:solidFill>
                <a:latin typeface="Calibri" panose="020F0502020204030204" pitchFamily="34" charset="0"/>
                <a:ea typeface="Univers" charset="0"/>
                <a:cs typeface="Calibri" panose="020F0502020204030204" pitchFamily="34" charset="0"/>
              </a:rPr>
              <a:t> Works</a:t>
            </a:r>
          </a:p>
        </p:txBody>
      </p:sp>
      <p:pic>
        <p:nvPicPr>
          <p:cNvPr id="11" name="Picture 10">
            <a:extLst>
              <a:ext uri="{FF2B5EF4-FFF2-40B4-BE49-F238E27FC236}">
                <a16:creationId xmlns:a16="http://schemas.microsoft.com/office/drawing/2014/main" id="{19A82435-3269-014B-8B99-77759AE0B616}"/>
              </a:ext>
            </a:extLst>
          </p:cNvPr>
          <p:cNvPicPr>
            <a:picLocks noChangeAspect="1"/>
          </p:cNvPicPr>
          <p:nvPr/>
        </p:nvPicPr>
        <p:blipFill>
          <a:blip r:embed="rId4"/>
          <a:stretch>
            <a:fillRect/>
          </a:stretch>
        </p:blipFill>
        <p:spPr>
          <a:xfrm>
            <a:off x="3887364" y="2811438"/>
            <a:ext cx="1032930" cy="527693"/>
          </a:xfrm>
          <a:prstGeom prst="rect">
            <a:avLst/>
          </a:prstGeom>
        </p:spPr>
      </p:pic>
      <p:pic>
        <p:nvPicPr>
          <p:cNvPr id="13" name="Picture 12">
            <a:extLst>
              <a:ext uri="{FF2B5EF4-FFF2-40B4-BE49-F238E27FC236}">
                <a16:creationId xmlns:a16="http://schemas.microsoft.com/office/drawing/2014/main" id="{C45FB4B9-7E9F-694D-AF83-7B60CB1045E0}"/>
              </a:ext>
            </a:extLst>
          </p:cNvPr>
          <p:cNvPicPr>
            <a:picLocks noChangeAspect="1"/>
          </p:cNvPicPr>
          <p:nvPr/>
        </p:nvPicPr>
        <p:blipFill>
          <a:blip r:embed="rId5"/>
          <a:stretch>
            <a:fillRect/>
          </a:stretch>
        </p:blipFill>
        <p:spPr>
          <a:xfrm>
            <a:off x="10034749" y="2826423"/>
            <a:ext cx="673100" cy="558800"/>
          </a:xfrm>
          <a:prstGeom prst="rect">
            <a:avLst/>
          </a:prstGeom>
        </p:spPr>
      </p:pic>
      <p:pic>
        <p:nvPicPr>
          <p:cNvPr id="15" name="Picture 14">
            <a:extLst>
              <a:ext uri="{FF2B5EF4-FFF2-40B4-BE49-F238E27FC236}">
                <a16:creationId xmlns:a16="http://schemas.microsoft.com/office/drawing/2014/main" id="{A1F3D63C-A43A-1B41-946E-026DCB0CDAF3}"/>
              </a:ext>
            </a:extLst>
          </p:cNvPr>
          <p:cNvPicPr>
            <a:picLocks noChangeAspect="1"/>
          </p:cNvPicPr>
          <p:nvPr/>
        </p:nvPicPr>
        <p:blipFill>
          <a:blip r:embed="rId6"/>
          <a:stretch>
            <a:fillRect/>
          </a:stretch>
        </p:blipFill>
        <p:spPr>
          <a:xfrm>
            <a:off x="1156632" y="5290959"/>
            <a:ext cx="660400" cy="596900"/>
          </a:xfrm>
          <a:prstGeom prst="rect">
            <a:avLst/>
          </a:prstGeom>
        </p:spPr>
      </p:pic>
      <p:pic>
        <p:nvPicPr>
          <p:cNvPr id="5" name="Picture 4">
            <a:extLst>
              <a:ext uri="{FF2B5EF4-FFF2-40B4-BE49-F238E27FC236}">
                <a16:creationId xmlns:a16="http://schemas.microsoft.com/office/drawing/2014/main" id="{337119B9-AA16-254D-A3CD-64E10A70E8A0}"/>
              </a:ext>
            </a:extLst>
          </p:cNvPr>
          <p:cNvPicPr>
            <a:picLocks noChangeAspect="1"/>
          </p:cNvPicPr>
          <p:nvPr/>
        </p:nvPicPr>
        <p:blipFill>
          <a:blip r:embed="rId7"/>
          <a:stretch>
            <a:fillRect/>
          </a:stretch>
        </p:blipFill>
        <p:spPr>
          <a:xfrm>
            <a:off x="959863" y="2788234"/>
            <a:ext cx="1045448" cy="546484"/>
          </a:xfrm>
          <a:prstGeom prst="rect">
            <a:avLst/>
          </a:prstGeom>
        </p:spPr>
      </p:pic>
      <p:pic>
        <p:nvPicPr>
          <p:cNvPr id="4" name="Picture 3">
            <a:extLst>
              <a:ext uri="{FF2B5EF4-FFF2-40B4-BE49-F238E27FC236}">
                <a16:creationId xmlns:a16="http://schemas.microsoft.com/office/drawing/2014/main" id="{1445E40D-FDEA-5A4E-9F27-B91D6E9CCF7A}"/>
              </a:ext>
            </a:extLst>
          </p:cNvPr>
          <p:cNvPicPr>
            <a:picLocks noChangeAspect="1"/>
          </p:cNvPicPr>
          <p:nvPr/>
        </p:nvPicPr>
        <p:blipFill>
          <a:blip r:embed="rId8"/>
          <a:stretch>
            <a:fillRect/>
          </a:stretch>
        </p:blipFill>
        <p:spPr>
          <a:xfrm>
            <a:off x="12895451" y="2643001"/>
            <a:ext cx="870555" cy="805263"/>
          </a:xfrm>
          <a:prstGeom prst="rect">
            <a:avLst/>
          </a:prstGeom>
        </p:spPr>
      </p:pic>
      <p:pic>
        <p:nvPicPr>
          <p:cNvPr id="7" name="Picture 6">
            <a:extLst>
              <a:ext uri="{FF2B5EF4-FFF2-40B4-BE49-F238E27FC236}">
                <a16:creationId xmlns:a16="http://schemas.microsoft.com/office/drawing/2014/main" id="{80B7A872-34A2-F34B-B6FA-BF10BF14DB4E}"/>
              </a:ext>
            </a:extLst>
          </p:cNvPr>
          <p:cNvPicPr>
            <a:picLocks noChangeAspect="1"/>
          </p:cNvPicPr>
          <p:nvPr/>
        </p:nvPicPr>
        <p:blipFill>
          <a:blip r:embed="rId9"/>
          <a:stretch>
            <a:fillRect/>
          </a:stretch>
        </p:blipFill>
        <p:spPr>
          <a:xfrm>
            <a:off x="6980207" y="2593636"/>
            <a:ext cx="877916" cy="850481"/>
          </a:xfrm>
          <a:prstGeom prst="rect">
            <a:avLst/>
          </a:prstGeom>
        </p:spPr>
      </p:pic>
      <p:grpSp>
        <p:nvGrpSpPr>
          <p:cNvPr id="44" name="Group 43">
            <a:extLst>
              <a:ext uri="{FF2B5EF4-FFF2-40B4-BE49-F238E27FC236}">
                <a16:creationId xmlns:a16="http://schemas.microsoft.com/office/drawing/2014/main" id="{24A33161-2D78-DB43-9B74-1C9A2909F03B}"/>
              </a:ext>
            </a:extLst>
          </p:cNvPr>
          <p:cNvGrpSpPr/>
          <p:nvPr/>
        </p:nvGrpSpPr>
        <p:grpSpPr>
          <a:xfrm>
            <a:off x="876027" y="8552442"/>
            <a:ext cx="3584954" cy="369252"/>
            <a:chOff x="12732028" y="8552442"/>
            <a:chExt cx="3584954" cy="369252"/>
          </a:xfrm>
        </p:grpSpPr>
        <p:pic>
          <p:nvPicPr>
            <p:cNvPr id="46" name="Picture 45">
              <a:hlinkClick r:id="rId10" action="ppaction://hlinksldjump"/>
              <a:extLst>
                <a:ext uri="{FF2B5EF4-FFF2-40B4-BE49-F238E27FC236}">
                  <a16:creationId xmlns:a16="http://schemas.microsoft.com/office/drawing/2014/main" id="{5816F9AB-3347-C64B-8B21-63F53669EC5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55" name="CuadroTexto 78">
              <a:hlinkClick r:id="rId10" action="ppaction://hlinksldjump"/>
              <a:extLst>
                <a:ext uri="{FF2B5EF4-FFF2-40B4-BE49-F238E27FC236}">
                  <a16:creationId xmlns:a16="http://schemas.microsoft.com/office/drawing/2014/main" id="{9F0DA059-D8CB-2945-9736-DF462B80F5D8}"/>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64" name="Group 63">
            <a:extLst>
              <a:ext uri="{FF2B5EF4-FFF2-40B4-BE49-F238E27FC236}">
                <a16:creationId xmlns:a16="http://schemas.microsoft.com/office/drawing/2014/main" id="{C5C0311E-35FA-F04B-B572-7B3FBA9BD262}"/>
              </a:ext>
            </a:extLst>
          </p:cNvPr>
          <p:cNvGrpSpPr/>
          <p:nvPr/>
        </p:nvGrpSpPr>
        <p:grpSpPr>
          <a:xfrm>
            <a:off x="12130264" y="8552442"/>
            <a:ext cx="3578382" cy="369332"/>
            <a:chOff x="12370992" y="8552442"/>
            <a:chExt cx="3578382" cy="369332"/>
          </a:xfrm>
        </p:grpSpPr>
        <p:pic>
          <p:nvPicPr>
            <p:cNvPr id="67" name="Picture 66">
              <a:hlinkClick r:id="rId12" action="ppaction://hlinksldjump"/>
              <a:extLst>
                <a:ext uri="{FF2B5EF4-FFF2-40B4-BE49-F238E27FC236}">
                  <a16:creationId xmlns:a16="http://schemas.microsoft.com/office/drawing/2014/main" id="{A5BFC966-65DB-2946-9AFF-B69AB0690C2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68" name="CuadroTexto 78">
              <a:hlinkClick r:id="rId12" action="ppaction://hlinksldjump"/>
              <a:extLst>
                <a:ext uri="{FF2B5EF4-FFF2-40B4-BE49-F238E27FC236}">
                  <a16:creationId xmlns:a16="http://schemas.microsoft.com/office/drawing/2014/main" id="{EBCAE529-EB90-1443-8217-16BC80DA872A}"/>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pic>
        <p:nvPicPr>
          <p:cNvPr id="47" name="Picture 46">
            <a:extLst>
              <a:ext uri="{FF2B5EF4-FFF2-40B4-BE49-F238E27FC236}">
                <a16:creationId xmlns:a16="http://schemas.microsoft.com/office/drawing/2014/main" id="{6395757D-B3AA-D044-A336-AF4794ED4578}"/>
              </a:ext>
            </a:extLst>
          </p:cNvPr>
          <p:cNvPicPr>
            <a:picLocks noChangeAspect="1"/>
          </p:cNvPicPr>
          <p:nvPr/>
        </p:nvPicPr>
        <p:blipFill>
          <a:blip r:embed="rId13" cstate="screen">
            <a:alphaModFix amt="50000"/>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3491763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ADC3C8-C0D1-074E-834C-0E9FC5750133}"/>
              </a:ext>
            </a:extLst>
          </p:cNvPr>
          <p:cNvPicPr>
            <a:picLocks noChangeAspect="1"/>
          </p:cNvPicPr>
          <p:nvPr/>
        </p:nvPicPr>
        <p:blipFill>
          <a:blip r:embed="rId3"/>
          <a:stretch>
            <a:fillRect/>
          </a:stretch>
        </p:blipFill>
        <p:spPr>
          <a:xfrm>
            <a:off x="-6365" y="685728"/>
            <a:ext cx="16294471" cy="8456848"/>
          </a:xfrm>
          <a:prstGeom prst="rect">
            <a:avLst/>
          </a:prstGeom>
        </p:spPr>
      </p:pic>
      <p:sp>
        <p:nvSpPr>
          <p:cNvPr id="30" name="Rectángulo 30">
            <a:extLst>
              <a:ext uri="{FF2B5EF4-FFF2-40B4-BE49-F238E27FC236}">
                <a16:creationId xmlns:a16="http://schemas.microsoft.com/office/drawing/2014/main" id="{AE4AEE78-B9EB-1C40-B9E0-EF1905FAF6B2}"/>
              </a:ext>
            </a:extLst>
          </p:cNvPr>
          <p:cNvSpPr/>
          <p:nvPr/>
        </p:nvSpPr>
        <p:spPr>
          <a:xfrm>
            <a:off x="6365" y="6103727"/>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3" name="Rectángulo 30">
            <a:extLst>
              <a:ext uri="{FF2B5EF4-FFF2-40B4-BE49-F238E27FC236}">
                <a16:creationId xmlns:a16="http://schemas.microsoft.com/office/drawing/2014/main" id="{A7E32E5F-F6D2-ED48-BE77-18890E2194CB}"/>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30">
            <a:extLst>
              <a:ext uri="{FF2B5EF4-FFF2-40B4-BE49-F238E27FC236}">
                <a16:creationId xmlns:a16="http://schemas.microsoft.com/office/drawing/2014/main" id="{E65DDEC8-E6DF-2646-84D5-24931FA0C1EC}"/>
              </a:ext>
            </a:extLst>
          </p:cNvPr>
          <p:cNvSpPr/>
          <p:nvPr/>
        </p:nvSpPr>
        <p:spPr>
          <a:xfrm>
            <a:off x="0" y="1615964"/>
            <a:ext cx="16257588" cy="864000"/>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1831788"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Civil </a:t>
            </a:r>
            <a:r>
              <a:rPr lang="es-ES_tradnl" sz="4000" dirty="0" err="1">
                <a:solidFill>
                  <a:schemeClr val="bg1"/>
                </a:solidFill>
                <a:latin typeface="Calibri" panose="020F0502020204030204" pitchFamily="34" charset="0"/>
                <a:ea typeface="Univers" charset="0"/>
                <a:cs typeface="Calibri" panose="020F0502020204030204" pitchFamily="34" charset="0"/>
              </a:rPr>
              <a:t>Infrastructure</a:t>
            </a:r>
            <a:r>
              <a:rPr lang="es-ES_tradnl" sz="4000" dirty="0">
                <a:solidFill>
                  <a:schemeClr val="bg1"/>
                </a:solidFill>
                <a:latin typeface="Calibri" panose="020F0502020204030204" pitchFamily="34" charset="0"/>
                <a:ea typeface="Univers" charset="0"/>
                <a:cs typeface="Calibri" panose="020F0502020204030204" pitchFamily="34" charset="0"/>
              </a:rPr>
              <a:t> Works </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26" name="Rectangle 25">
            <a:extLst>
              <a:ext uri="{FF2B5EF4-FFF2-40B4-BE49-F238E27FC236}">
                <a16:creationId xmlns:a16="http://schemas.microsoft.com/office/drawing/2014/main" id="{943EFFB8-C70F-3947-9929-B5DF2440ADFD}"/>
              </a:ext>
            </a:extLst>
          </p:cNvPr>
          <p:cNvSpPr/>
          <p:nvPr/>
        </p:nvSpPr>
        <p:spPr>
          <a:xfrm>
            <a:off x="739752" y="6252108"/>
            <a:ext cx="15135248" cy="584775"/>
          </a:xfrm>
          <a:prstGeom prst="rect">
            <a:avLst/>
          </a:prstGeom>
        </p:spPr>
        <p:txBody>
          <a:bodyPr wrap="square">
            <a:spAutoFit/>
          </a:bodyPr>
          <a:lstStyle/>
          <a:p>
            <a:pPr defTabSz="1219170"/>
            <a:r>
              <a:rPr lang="es-ES" altLang="en-US" sz="3200" b="1" dirty="0">
                <a:solidFill>
                  <a:schemeClr val="bg1"/>
                </a:solidFill>
                <a:cs typeface="Calibri" panose="020F0502020204030204" pitchFamily="34" charset="0"/>
              </a:rPr>
              <a:t>PUNTA NEGRA HYDROELECTRIC DAM</a:t>
            </a:r>
          </a:p>
        </p:txBody>
      </p:sp>
      <p:sp>
        <p:nvSpPr>
          <p:cNvPr id="5" name="Rectangle 4">
            <a:extLst>
              <a:ext uri="{FF2B5EF4-FFF2-40B4-BE49-F238E27FC236}">
                <a16:creationId xmlns:a16="http://schemas.microsoft.com/office/drawing/2014/main" id="{2E183DF3-FFA3-2A4A-B648-0745683B661B}"/>
              </a:ext>
            </a:extLst>
          </p:cNvPr>
          <p:cNvSpPr/>
          <p:nvPr/>
        </p:nvSpPr>
        <p:spPr>
          <a:xfrm>
            <a:off x="739750" y="6918624"/>
            <a:ext cx="2390183" cy="1477328"/>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ES" altLang="en-US" sz="1800" dirty="0">
                <a:solidFill>
                  <a:schemeClr val="bg1"/>
                </a:solidFill>
                <a:latin typeface="Calibri Light" panose="020F0302020204030204" pitchFamily="34" charset="0"/>
                <a:cs typeface="Calibri Light" panose="020F0302020204030204" pitchFamily="34" charset="0"/>
              </a:rPr>
              <a:t>Energía Provisional Sociedad del Estado </a:t>
            </a:r>
            <a:br>
              <a:rPr lang="es-ES" altLang="en-US" sz="1800" dirty="0">
                <a:solidFill>
                  <a:schemeClr val="bg1"/>
                </a:solidFill>
                <a:latin typeface="Calibri Light" panose="020F0302020204030204" pitchFamily="34" charset="0"/>
                <a:cs typeface="Calibri Light" panose="020F0302020204030204" pitchFamily="34" charset="0"/>
              </a:rPr>
            </a:br>
            <a:r>
              <a:rPr lang="es-ES" altLang="en-US" sz="1800" dirty="0">
                <a:solidFill>
                  <a:schemeClr val="bg1"/>
                </a:solidFill>
                <a:latin typeface="Calibri Light" panose="020F0302020204030204" pitchFamily="34" charset="0"/>
                <a:cs typeface="Calibri Light" panose="020F0302020204030204" pitchFamily="34" charset="0"/>
              </a:rPr>
              <a:t>(San Juan)</a:t>
            </a:r>
          </a:p>
          <a:p>
            <a:pPr defTabSz="1219170"/>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28FB65C3-BDDD-4245-BF4B-B1324FD22EDC}"/>
              </a:ext>
            </a:extLst>
          </p:cNvPr>
          <p:cNvSpPr/>
          <p:nvPr/>
        </p:nvSpPr>
        <p:spPr>
          <a:xfrm>
            <a:off x="5256697" y="6918624"/>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9045781" y="6890686"/>
            <a:ext cx="6759047" cy="1477328"/>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altLang="en-US" sz="1800" dirty="0">
                <a:solidFill>
                  <a:schemeClr val="bg1"/>
                </a:solidFill>
                <a:latin typeface="Calibri Light" panose="020F0302020204030204" pitchFamily="34" charset="0"/>
                <a:cs typeface="Calibri Light" panose="020F0302020204030204" pitchFamily="34" charset="0"/>
              </a:rPr>
              <a:t>Multipurpose hydroelectric concrete-face rock-fill dam on the San Juan River to generate electric power, regulate water flow and expand local irrigation capacity. Dam of 128m in height, and a power station with 2 Francis turbines of 32.5 MW each.</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F2DCE1D-2DA9-DF47-9B89-6ED5CF254E6E}"/>
              </a:ext>
            </a:extLst>
          </p:cNvPr>
          <p:cNvSpPr/>
          <p:nvPr/>
        </p:nvSpPr>
        <p:spPr>
          <a:xfrm>
            <a:off x="3330073" y="6918624"/>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Argentina</a:t>
            </a:r>
          </a:p>
        </p:txBody>
      </p:sp>
      <p:sp>
        <p:nvSpPr>
          <p:cNvPr id="27" name="TextBox 8">
            <a:extLst>
              <a:ext uri="{FF2B5EF4-FFF2-40B4-BE49-F238E27FC236}">
                <a16:creationId xmlns:a16="http://schemas.microsoft.com/office/drawing/2014/main" id="{914EB7BA-100B-7040-AB03-AAE04D730BFF}"/>
              </a:ext>
            </a:extLst>
          </p:cNvPr>
          <p:cNvSpPr txBox="1">
            <a:spLocks noChangeArrowheads="1"/>
          </p:cNvSpPr>
          <p:nvPr/>
        </p:nvSpPr>
        <p:spPr bwMode="auto">
          <a:xfrm>
            <a:off x="4595649" y="1870935"/>
            <a:ext cx="3662687" cy="588525"/>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02 | </a:t>
            </a:r>
            <a:r>
              <a:rPr lang="en-US" altLang="en-US" sz="1400" dirty="0">
                <a:solidFill>
                  <a:schemeClr val="bg2"/>
                </a:solidFill>
                <a:latin typeface="+mj-lt"/>
                <a:cs typeface="Calibri" panose="020F0502020204030204" pitchFamily="34" charset="0"/>
              </a:rPr>
              <a:t>EXTENSION OF THE BUENOS AIRES "H" SUBWAY LINE </a:t>
            </a:r>
          </a:p>
        </p:txBody>
      </p:sp>
      <p:sp>
        <p:nvSpPr>
          <p:cNvPr id="28" name="TextBox 8">
            <a:extLst>
              <a:ext uri="{FF2B5EF4-FFF2-40B4-BE49-F238E27FC236}">
                <a16:creationId xmlns:a16="http://schemas.microsoft.com/office/drawing/2014/main" id="{C18440EC-33D1-C048-AF09-ECE371D621B8}"/>
              </a:ext>
            </a:extLst>
          </p:cNvPr>
          <p:cNvSpPr txBox="1">
            <a:spLocks noChangeArrowheads="1"/>
          </p:cNvSpPr>
          <p:nvPr/>
        </p:nvSpPr>
        <p:spPr bwMode="auto">
          <a:xfrm>
            <a:off x="12026847" y="1870933"/>
            <a:ext cx="3582093" cy="899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04 | </a:t>
            </a:r>
            <a:r>
              <a:rPr lang="en-US" altLang="en-US" sz="1400" dirty="0">
                <a:solidFill>
                  <a:schemeClr val="bg1"/>
                </a:solidFill>
                <a:cs typeface="Calibri Light" panose="020F0302020204030204" pitchFamily="34" charset="0"/>
              </a:rPr>
              <a:t>GENERAL BELGRANO RAILWAY RECOVERY AND REPAIR PROJECT </a:t>
            </a:r>
            <a:endParaRPr lang="es-ES" altLang="en-US" sz="1400" dirty="0">
              <a:solidFill>
                <a:schemeClr val="bg2"/>
              </a:solidFill>
              <a:latin typeface="Calibri Light" panose="020F0302020204030204" pitchFamily="34" charset="0"/>
              <a:cs typeface="Calibri Light" panose="020F0302020204030204" pitchFamily="34" charset="0"/>
            </a:endParaRPr>
          </a:p>
        </p:txBody>
      </p:sp>
      <p:sp>
        <p:nvSpPr>
          <p:cNvPr id="38" name="TextBox 37">
            <a:extLst>
              <a:ext uri="{FF2B5EF4-FFF2-40B4-BE49-F238E27FC236}">
                <a16:creationId xmlns:a16="http://schemas.microsoft.com/office/drawing/2014/main" id="{3C4E8652-C8F8-E847-AF6C-513405C04A60}"/>
              </a:ext>
            </a:extLst>
          </p:cNvPr>
          <p:cNvSpPr txBox="1">
            <a:spLocks noChangeArrowheads="1"/>
          </p:cNvSpPr>
          <p:nvPr/>
        </p:nvSpPr>
        <p:spPr bwMode="auto">
          <a:xfrm>
            <a:off x="739753" y="1870935"/>
            <a:ext cx="3586670"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accent2"/>
                </a:solidFill>
                <a:cs typeface="Calibri" panose="020F0502020204030204" pitchFamily="34" charset="0"/>
              </a:rPr>
              <a:t>01 | </a:t>
            </a:r>
            <a:r>
              <a:rPr lang="en-US" altLang="en-US" sz="1400" b="1" dirty="0">
                <a:solidFill>
                  <a:schemeClr val="accent2"/>
                </a:solidFill>
                <a:cs typeface="Calibri" panose="020F0502020204030204" pitchFamily="34" charset="0"/>
              </a:rPr>
              <a:t>PUNTA NEGRA HYDROELECTRIC DAM</a:t>
            </a:r>
          </a:p>
        </p:txBody>
      </p:sp>
      <p:sp>
        <p:nvSpPr>
          <p:cNvPr id="39" name="TextBox 10">
            <a:extLst>
              <a:ext uri="{FF2B5EF4-FFF2-40B4-BE49-F238E27FC236}">
                <a16:creationId xmlns:a16="http://schemas.microsoft.com/office/drawing/2014/main" id="{3F234D71-3AAB-794F-A085-A7A1AB7F6A7F}"/>
              </a:ext>
            </a:extLst>
          </p:cNvPr>
          <p:cNvSpPr txBox="1">
            <a:spLocks noChangeArrowheads="1"/>
          </p:cNvSpPr>
          <p:nvPr/>
        </p:nvSpPr>
        <p:spPr bwMode="auto">
          <a:xfrm>
            <a:off x="8431722" y="1870935"/>
            <a:ext cx="342173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03 | </a:t>
            </a:r>
            <a:r>
              <a:rPr lang="es-ES" altLang="en-US" sz="1400" dirty="0">
                <a:solidFill>
                  <a:schemeClr val="bg1"/>
                </a:solidFill>
                <a:cs typeface="Calibri Light" panose="020F0302020204030204" pitchFamily="34" charset="0"/>
              </a:rPr>
              <a:t>EL TAMBOLAR I HYDROELECTRIC PROJECT </a:t>
            </a:r>
            <a:endParaRPr lang="en-US" altLang="en-US" sz="1400" dirty="0">
              <a:solidFill>
                <a:schemeClr val="bg2"/>
              </a:solidFill>
              <a:latin typeface="+mj-lt"/>
              <a:cs typeface="Calibri Light" panose="020F0302020204030204" pitchFamily="34" charset="0"/>
            </a:endParaRPr>
          </a:p>
        </p:txBody>
      </p:sp>
      <p:cxnSp>
        <p:nvCxnSpPr>
          <p:cNvPr id="40" name="Straight Connector 39">
            <a:extLst>
              <a:ext uri="{FF2B5EF4-FFF2-40B4-BE49-F238E27FC236}">
                <a16:creationId xmlns:a16="http://schemas.microsoft.com/office/drawing/2014/main" id="{5FFDF5B5-48A1-D149-B922-777149F2E945}"/>
              </a:ext>
            </a:extLst>
          </p:cNvPr>
          <p:cNvCxnSpPr>
            <a:cxnSpLocks/>
          </p:cNvCxnSpPr>
          <p:nvPr/>
        </p:nvCxnSpPr>
        <p:spPr>
          <a:xfrm>
            <a:off x="4595650" y="1615964"/>
            <a:ext cx="3566845"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1B12607-DA5B-DF4D-8893-3C78C04D65FC}"/>
              </a:ext>
            </a:extLst>
          </p:cNvPr>
          <p:cNvCxnSpPr>
            <a:cxnSpLocks/>
          </p:cNvCxnSpPr>
          <p:nvPr/>
        </p:nvCxnSpPr>
        <p:spPr>
          <a:xfrm>
            <a:off x="726775" y="1615964"/>
            <a:ext cx="359964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D819D53-FC01-F24F-B442-511E3244C413}"/>
              </a:ext>
            </a:extLst>
          </p:cNvPr>
          <p:cNvCxnSpPr>
            <a:cxnSpLocks/>
          </p:cNvCxnSpPr>
          <p:nvPr/>
        </p:nvCxnSpPr>
        <p:spPr>
          <a:xfrm>
            <a:off x="8431722" y="1615964"/>
            <a:ext cx="3325898"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A66D1B1-5BCE-DF47-A032-B465A14A2046}"/>
              </a:ext>
            </a:extLst>
          </p:cNvPr>
          <p:cNvCxnSpPr>
            <a:cxnSpLocks/>
          </p:cNvCxnSpPr>
          <p:nvPr/>
        </p:nvCxnSpPr>
        <p:spPr>
          <a:xfrm>
            <a:off x="12026847" y="1615964"/>
            <a:ext cx="3582093"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E16E1CE3-FDE5-C44D-AED9-55365140561A}"/>
              </a:ext>
            </a:extLst>
          </p:cNvPr>
          <p:cNvSpPr/>
          <p:nvPr/>
        </p:nvSpPr>
        <p:spPr>
          <a:xfrm>
            <a:off x="6901002" y="6895338"/>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2016</a:t>
            </a:r>
          </a:p>
        </p:txBody>
      </p:sp>
      <p:grpSp>
        <p:nvGrpSpPr>
          <p:cNvPr id="32" name="Group 31">
            <a:extLst>
              <a:ext uri="{FF2B5EF4-FFF2-40B4-BE49-F238E27FC236}">
                <a16:creationId xmlns:a16="http://schemas.microsoft.com/office/drawing/2014/main" id="{13ECD800-F7E9-324F-952B-696DD829F818}"/>
              </a:ext>
            </a:extLst>
          </p:cNvPr>
          <p:cNvGrpSpPr/>
          <p:nvPr/>
        </p:nvGrpSpPr>
        <p:grpSpPr>
          <a:xfrm>
            <a:off x="876027" y="8552442"/>
            <a:ext cx="3584954" cy="369252"/>
            <a:chOff x="12732028" y="8552442"/>
            <a:chExt cx="3584954" cy="369252"/>
          </a:xfrm>
        </p:grpSpPr>
        <p:pic>
          <p:nvPicPr>
            <p:cNvPr id="34" name="Picture 33">
              <a:hlinkClick r:id="rId4" action="ppaction://hlinksldjump"/>
              <a:extLst>
                <a:ext uri="{FF2B5EF4-FFF2-40B4-BE49-F238E27FC236}">
                  <a16:creationId xmlns:a16="http://schemas.microsoft.com/office/drawing/2014/main" id="{BBC05746-6B51-1246-88CC-319B48C9A7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35" name="CuadroTexto 78">
              <a:hlinkClick r:id="rId4" action="ppaction://hlinksldjump"/>
              <a:extLst>
                <a:ext uri="{FF2B5EF4-FFF2-40B4-BE49-F238E27FC236}">
                  <a16:creationId xmlns:a16="http://schemas.microsoft.com/office/drawing/2014/main" id="{07402C95-FE32-E04F-B90D-C628C694DE22}"/>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36" name="Group 35">
            <a:extLst>
              <a:ext uri="{FF2B5EF4-FFF2-40B4-BE49-F238E27FC236}">
                <a16:creationId xmlns:a16="http://schemas.microsoft.com/office/drawing/2014/main" id="{F10785D4-D7B0-8949-BB16-82C555A95EFC}"/>
              </a:ext>
            </a:extLst>
          </p:cNvPr>
          <p:cNvGrpSpPr/>
          <p:nvPr/>
        </p:nvGrpSpPr>
        <p:grpSpPr>
          <a:xfrm>
            <a:off x="12130264" y="8552442"/>
            <a:ext cx="3578382" cy="369332"/>
            <a:chOff x="12370992" y="8552442"/>
            <a:chExt cx="3578382" cy="369332"/>
          </a:xfrm>
        </p:grpSpPr>
        <p:pic>
          <p:nvPicPr>
            <p:cNvPr id="37" name="Picture 36">
              <a:hlinkClick r:id="rId6" action="ppaction://hlinksldjump"/>
              <a:extLst>
                <a:ext uri="{FF2B5EF4-FFF2-40B4-BE49-F238E27FC236}">
                  <a16:creationId xmlns:a16="http://schemas.microsoft.com/office/drawing/2014/main" id="{EB4A68DE-652F-F64B-8277-43D43A6014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43" name="CuadroTexto 78">
              <a:hlinkClick r:id="rId6" action="ppaction://hlinksldjump"/>
              <a:extLst>
                <a:ext uri="{FF2B5EF4-FFF2-40B4-BE49-F238E27FC236}">
                  <a16:creationId xmlns:a16="http://schemas.microsoft.com/office/drawing/2014/main" id="{10F5A4A9-5041-EF41-ABED-39EF26C6EDEE}"/>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pic>
        <p:nvPicPr>
          <p:cNvPr id="44" name="Picture 43">
            <a:extLst>
              <a:ext uri="{FF2B5EF4-FFF2-40B4-BE49-F238E27FC236}">
                <a16:creationId xmlns:a16="http://schemas.microsoft.com/office/drawing/2014/main" id="{BEE6F189-C4F3-D54E-92EC-3CFC3779377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26318747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34C3B1-9DA5-0847-A325-D40CD55701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33110"/>
            <a:ext cx="16263953" cy="8094038"/>
          </a:xfrm>
          <a:prstGeom prst="rect">
            <a:avLst/>
          </a:prstGeom>
        </p:spPr>
      </p:pic>
      <p:sp>
        <p:nvSpPr>
          <p:cNvPr id="29" name="Rectángulo 30">
            <a:extLst>
              <a:ext uri="{FF2B5EF4-FFF2-40B4-BE49-F238E27FC236}">
                <a16:creationId xmlns:a16="http://schemas.microsoft.com/office/drawing/2014/main" id="{0D5AC4B2-B454-7445-863C-920951859714}"/>
              </a:ext>
            </a:extLst>
          </p:cNvPr>
          <p:cNvSpPr/>
          <p:nvPr/>
        </p:nvSpPr>
        <p:spPr>
          <a:xfrm>
            <a:off x="6365" y="6103727"/>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8" name="Rectángulo 30">
            <a:extLst>
              <a:ext uri="{FF2B5EF4-FFF2-40B4-BE49-F238E27FC236}">
                <a16:creationId xmlns:a16="http://schemas.microsoft.com/office/drawing/2014/main" id="{D5AACA36-46C3-8641-9D06-590D49D013C0}"/>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30">
            <a:extLst>
              <a:ext uri="{FF2B5EF4-FFF2-40B4-BE49-F238E27FC236}">
                <a16:creationId xmlns:a16="http://schemas.microsoft.com/office/drawing/2014/main" id="{E65DDEC8-E6DF-2646-84D5-24931FA0C1EC}"/>
              </a:ext>
            </a:extLst>
          </p:cNvPr>
          <p:cNvSpPr/>
          <p:nvPr/>
        </p:nvSpPr>
        <p:spPr>
          <a:xfrm>
            <a:off x="0" y="1615964"/>
            <a:ext cx="16257588" cy="864000"/>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26775" y="6300924"/>
            <a:ext cx="15135248" cy="584775"/>
          </a:xfrm>
          <a:prstGeom prst="rect">
            <a:avLst/>
          </a:prstGeom>
        </p:spPr>
        <p:txBody>
          <a:bodyPr wrap="square">
            <a:spAutoFit/>
          </a:bodyPr>
          <a:lstStyle/>
          <a:p>
            <a:pPr defTabSz="1219170"/>
            <a:r>
              <a:rPr lang="en-US" altLang="en-US" sz="3200" b="1" dirty="0">
                <a:solidFill>
                  <a:schemeClr val="bg1"/>
                </a:solidFill>
                <a:cs typeface="Calibri" panose="020F0502020204030204" pitchFamily="34" charset="0"/>
              </a:rPr>
              <a:t>EXTENSION OF THE BUENOS AIRES "H" SUBWAY LINE</a:t>
            </a:r>
            <a:endParaRPr lang="es-ES" altLang="en-US" sz="3200" b="1" dirty="0">
              <a:solidFill>
                <a:schemeClr val="bg1"/>
              </a:solidFill>
              <a:cs typeface="Calibri" panose="020F0502020204030204" pitchFamily="34" charset="0"/>
            </a:endParaRPr>
          </a:p>
        </p:txBody>
      </p:sp>
      <p:sp>
        <p:nvSpPr>
          <p:cNvPr id="5" name="Rectangle 4">
            <a:extLst>
              <a:ext uri="{FF2B5EF4-FFF2-40B4-BE49-F238E27FC236}">
                <a16:creationId xmlns:a16="http://schemas.microsoft.com/office/drawing/2014/main" id="{2E183DF3-FFA3-2A4A-B648-0745683B661B}"/>
              </a:ext>
            </a:extLst>
          </p:cNvPr>
          <p:cNvSpPr/>
          <p:nvPr/>
        </p:nvSpPr>
        <p:spPr>
          <a:xfrm>
            <a:off x="739750" y="7073599"/>
            <a:ext cx="2525871" cy="923330"/>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p>
          <a:p>
            <a:pPr defTabSz="1219170"/>
            <a:r>
              <a:rPr lang="es-ES" altLang="en-US" sz="1800" dirty="0">
                <a:solidFill>
                  <a:schemeClr val="bg1"/>
                </a:solidFill>
                <a:latin typeface="Calibri Light" panose="020F0302020204030204" pitchFamily="34" charset="0"/>
                <a:cs typeface="Calibri Light" panose="020F0302020204030204" pitchFamily="34" charset="0"/>
              </a:rPr>
              <a:t>Subterráneos de Buenos Aires Sociedad del Estado </a:t>
            </a:r>
          </a:p>
        </p:txBody>
      </p:sp>
      <p:sp>
        <p:nvSpPr>
          <p:cNvPr id="18" name="Rectangle 17">
            <a:extLst>
              <a:ext uri="{FF2B5EF4-FFF2-40B4-BE49-F238E27FC236}">
                <a16:creationId xmlns:a16="http://schemas.microsoft.com/office/drawing/2014/main" id="{28FB65C3-BDDD-4245-BF4B-B1324FD22EDC}"/>
              </a:ext>
            </a:extLst>
          </p:cNvPr>
          <p:cNvSpPr/>
          <p:nvPr/>
        </p:nvSpPr>
        <p:spPr>
          <a:xfrm>
            <a:off x="5768137" y="7073600"/>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10087372" y="7045662"/>
            <a:ext cx="4953313" cy="923330"/>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Light" panose="020F0302020204030204" pitchFamily="34" charset="0"/>
                <a:cs typeface="Calibri Light" panose="020F0302020204030204" pitchFamily="34" charset="0"/>
              </a:rPr>
              <a:t>Building 4.5 km of tunnels, 4 stations, 2 workshops and underground sheds.</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F2DCE1D-2DA9-DF47-9B89-6ED5CF254E6E}"/>
              </a:ext>
            </a:extLst>
          </p:cNvPr>
          <p:cNvSpPr/>
          <p:nvPr/>
        </p:nvSpPr>
        <p:spPr>
          <a:xfrm>
            <a:off x="3733027" y="7073600"/>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Argentina</a:t>
            </a:r>
          </a:p>
        </p:txBody>
      </p:sp>
      <p:cxnSp>
        <p:nvCxnSpPr>
          <p:cNvPr id="40" name="Straight Connector 39">
            <a:extLst>
              <a:ext uri="{FF2B5EF4-FFF2-40B4-BE49-F238E27FC236}">
                <a16:creationId xmlns:a16="http://schemas.microsoft.com/office/drawing/2014/main" id="{8089B038-6BEE-6A47-AE4B-1D72904CFFED}"/>
              </a:ext>
            </a:extLst>
          </p:cNvPr>
          <p:cNvCxnSpPr>
            <a:cxnSpLocks/>
          </p:cNvCxnSpPr>
          <p:nvPr/>
        </p:nvCxnSpPr>
        <p:spPr>
          <a:xfrm>
            <a:off x="4595650" y="1615964"/>
            <a:ext cx="356684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84EACDA-AD7E-D347-B21C-375A02EA419F}"/>
              </a:ext>
            </a:extLst>
          </p:cNvPr>
          <p:cNvCxnSpPr>
            <a:cxnSpLocks/>
          </p:cNvCxnSpPr>
          <p:nvPr/>
        </p:nvCxnSpPr>
        <p:spPr>
          <a:xfrm>
            <a:off x="726775" y="1615964"/>
            <a:ext cx="3599648"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C2C9F84-2A3F-A742-96C7-F62DA0CED3FD}"/>
              </a:ext>
            </a:extLst>
          </p:cNvPr>
          <p:cNvCxnSpPr>
            <a:cxnSpLocks/>
          </p:cNvCxnSpPr>
          <p:nvPr/>
        </p:nvCxnSpPr>
        <p:spPr>
          <a:xfrm>
            <a:off x="8431722" y="1615964"/>
            <a:ext cx="3325898"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D572A54-3CD3-7340-9C31-164BEC6D4019}"/>
              </a:ext>
            </a:extLst>
          </p:cNvPr>
          <p:cNvCxnSpPr>
            <a:cxnSpLocks/>
          </p:cNvCxnSpPr>
          <p:nvPr/>
        </p:nvCxnSpPr>
        <p:spPr>
          <a:xfrm>
            <a:off x="12026847" y="1615964"/>
            <a:ext cx="3582093"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A67C8F3A-F1F2-7645-8EBB-A0F7FF62DEDB}"/>
              </a:ext>
            </a:extLst>
          </p:cNvPr>
          <p:cNvSpPr/>
          <p:nvPr/>
        </p:nvSpPr>
        <p:spPr>
          <a:xfrm>
            <a:off x="7788247" y="7037226"/>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2019</a:t>
            </a:r>
          </a:p>
        </p:txBody>
      </p:sp>
      <p:sp>
        <p:nvSpPr>
          <p:cNvPr id="31" name="TextBox 8">
            <a:extLst>
              <a:ext uri="{FF2B5EF4-FFF2-40B4-BE49-F238E27FC236}">
                <a16:creationId xmlns:a16="http://schemas.microsoft.com/office/drawing/2014/main" id="{0C0BDE07-360E-144F-83B7-C244CE7835F4}"/>
              </a:ext>
            </a:extLst>
          </p:cNvPr>
          <p:cNvSpPr txBox="1">
            <a:spLocks noChangeArrowheads="1"/>
          </p:cNvSpPr>
          <p:nvPr/>
        </p:nvSpPr>
        <p:spPr bwMode="auto">
          <a:xfrm>
            <a:off x="4595649" y="1870935"/>
            <a:ext cx="3533145" cy="588525"/>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accent2"/>
                </a:solidFill>
                <a:cs typeface="Calibri" panose="020F0502020204030204" pitchFamily="34" charset="0"/>
              </a:rPr>
              <a:t>02 | </a:t>
            </a:r>
            <a:r>
              <a:rPr lang="en-US" altLang="en-US" sz="1400" b="1" dirty="0">
                <a:solidFill>
                  <a:schemeClr val="accent2"/>
                </a:solidFill>
                <a:latin typeface="+mn-lt"/>
                <a:cs typeface="Calibri" panose="020F0502020204030204" pitchFamily="34" charset="0"/>
              </a:rPr>
              <a:t>EXTENSION OF THE BUENOS AIRES "H" SUBWAY LINE </a:t>
            </a:r>
          </a:p>
        </p:txBody>
      </p:sp>
      <p:sp>
        <p:nvSpPr>
          <p:cNvPr id="35" name="TextBox 34">
            <a:extLst>
              <a:ext uri="{FF2B5EF4-FFF2-40B4-BE49-F238E27FC236}">
                <a16:creationId xmlns:a16="http://schemas.microsoft.com/office/drawing/2014/main" id="{1C01B9F5-9F37-C347-82BE-41B7AAAB2B3B}"/>
              </a:ext>
            </a:extLst>
          </p:cNvPr>
          <p:cNvSpPr txBox="1">
            <a:spLocks noChangeArrowheads="1"/>
          </p:cNvSpPr>
          <p:nvPr/>
        </p:nvSpPr>
        <p:spPr bwMode="auto">
          <a:xfrm>
            <a:off x="739753" y="1870935"/>
            <a:ext cx="3586670"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01 | </a:t>
            </a:r>
            <a:r>
              <a:rPr lang="en-US" altLang="en-US" sz="1400" dirty="0">
                <a:solidFill>
                  <a:schemeClr val="bg1"/>
                </a:solidFill>
                <a:latin typeface="+mj-lt"/>
                <a:cs typeface="Calibri" panose="020F0502020204030204" pitchFamily="34" charset="0"/>
              </a:rPr>
              <a:t>| PUNTA NEGRA HYDROELECTRIC DAM</a:t>
            </a:r>
          </a:p>
        </p:txBody>
      </p:sp>
      <p:grpSp>
        <p:nvGrpSpPr>
          <p:cNvPr id="36" name="Group 35">
            <a:extLst>
              <a:ext uri="{FF2B5EF4-FFF2-40B4-BE49-F238E27FC236}">
                <a16:creationId xmlns:a16="http://schemas.microsoft.com/office/drawing/2014/main" id="{73D68452-0325-FB41-956A-CF78A39CDD95}"/>
              </a:ext>
            </a:extLst>
          </p:cNvPr>
          <p:cNvGrpSpPr/>
          <p:nvPr/>
        </p:nvGrpSpPr>
        <p:grpSpPr>
          <a:xfrm>
            <a:off x="876027" y="8552442"/>
            <a:ext cx="3584954" cy="369252"/>
            <a:chOff x="12732028" y="8552442"/>
            <a:chExt cx="3584954" cy="369252"/>
          </a:xfrm>
        </p:grpSpPr>
        <p:pic>
          <p:nvPicPr>
            <p:cNvPr id="38" name="Picture 37">
              <a:hlinkClick r:id="rId4" action="ppaction://hlinksldjump"/>
              <a:extLst>
                <a:ext uri="{FF2B5EF4-FFF2-40B4-BE49-F238E27FC236}">
                  <a16:creationId xmlns:a16="http://schemas.microsoft.com/office/drawing/2014/main" id="{51FF436F-409D-2349-8D54-756ACE29FC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39" name="CuadroTexto 78">
              <a:hlinkClick r:id="rId4" action="ppaction://hlinksldjump"/>
              <a:extLst>
                <a:ext uri="{FF2B5EF4-FFF2-40B4-BE49-F238E27FC236}">
                  <a16:creationId xmlns:a16="http://schemas.microsoft.com/office/drawing/2014/main" id="{FB9C257D-58C1-B344-A0CB-CB2867846C0D}"/>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49" name="Group 48">
            <a:extLst>
              <a:ext uri="{FF2B5EF4-FFF2-40B4-BE49-F238E27FC236}">
                <a16:creationId xmlns:a16="http://schemas.microsoft.com/office/drawing/2014/main" id="{D26FA662-AB9A-6B48-A4DE-8BEF0B642403}"/>
              </a:ext>
            </a:extLst>
          </p:cNvPr>
          <p:cNvGrpSpPr/>
          <p:nvPr/>
        </p:nvGrpSpPr>
        <p:grpSpPr>
          <a:xfrm>
            <a:off x="12130264" y="8552442"/>
            <a:ext cx="3578382" cy="369332"/>
            <a:chOff x="12370992" y="8552442"/>
            <a:chExt cx="3578382" cy="369332"/>
          </a:xfrm>
        </p:grpSpPr>
        <p:pic>
          <p:nvPicPr>
            <p:cNvPr id="50" name="Picture 49">
              <a:hlinkClick r:id="rId6" action="ppaction://hlinksldjump"/>
              <a:extLst>
                <a:ext uri="{FF2B5EF4-FFF2-40B4-BE49-F238E27FC236}">
                  <a16:creationId xmlns:a16="http://schemas.microsoft.com/office/drawing/2014/main" id="{A0D1F794-8BF5-F640-A769-8F31B6026E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51" name="CuadroTexto 78">
              <a:hlinkClick r:id="rId6" action="ppaction://hlinksldjump"/>
              <a:extLst>
                <a:ext uri="{FF2B5EF4-FFF2-40B4-BE49-F238E27FC236}">
                  <a16:creationId xmlns:a16="http://schemas.microsoft.com/office/drawing/2014/main" id="{456FB186-BE31-B242-9F95-FDF97E5AC37D}"/>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sp>
        <p:nvSpPr>
          <p:cNvPr id="32" name="CuadroTexto 78">
            <a:extLst>
              <a:ext uri="{FF2B5EF4-FFF2-40B4-BE49-F238E27FC236}">
                <a16:creationId xmlns:a16="http://schemas.microsoft.com/office/drawing/2014/main" id="{5E1FF239-ABE3-4747-9234-28848E9D3027}"/>
              </a:ext>
            </a:extLst>
          </p:cNvPr>
          <p:cNvSpPr txBox="1"/>
          <p:nvPr/>
        </p:nvSpPr>
        <p:spPr>
          <a:xfrm>
            <a:off x="485718" y="425668"/>
            <a:ext cx="12982455"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Civil </a:t>
            </a:r>
            <a:r>
              <a:rPr lang="es-ES_tradnl" sz="4000" dirty="0" err="1">
                <a:solidFill>
                  <a:schemeClr val="bg1"/>
                </a:solidFill>
                <a:latin typeface="Calibri" panose="020F0502020204030204" pitchFamily="34" charset="0"/>
                <a:ea typeface="Univers" charset="0"/>
                <a:cs typeface="Calibri" panose="020F0502020204030204" pitchFamily="34" charset="0"/>
              </a:rPr>
              <a:t>Infrastructure</a:t>
            </a:r>
            <a:r>
              <a:rPr lang="es-ES_tradnl" sz="4000" dirty="0">
                <a:solidFill>
                  <a:schemeClr val="bg1"/>
                </a:solidFill>
                <a:latin typeface="Calibri" panose="020F0502020204030204" pitchFamily="34" charset="0"/>
                <a:ea typeface="Univers" charset="0"/>
                <a:cs typeface="Calibri" panose="020F0502020204030204" pitchFamily="34" charset="0"/>
              </a:rPr>
              <a:t> Works </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34" name="TextBox 8">
            <a:extLst>
              <a:ext uri="{FF2B5EF4-FFF2-40B4-BE49-F238E27FC236}">
                <a16:creationId xmlns:a16="http://schemas.microsoft.com/office/drawing/2014/main" id="{1BBF9E11-E9BD-CB42-BCF8-B07DF5A0A695}"/>
              </a:ext>
            </a:extLst>
          </p:cNvPr>
          <p:cNvSpPr txBox="1">
            <a:spLocks noChangeArrowheads="1"/>
          </p:cNvSpPr>
          <p:nvPr/>
        </p:nvSpPr>
        <p:spPr bwMode="auto">
          <a:xfrm>
            <a:off x="12026847" y="1870933"/>
            <a:ext cx="3582093" cy="899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04 | </a:t>
            </a:r>
            <a:r>
              <a:rPr lang="en-US" altLang="en-US" sz="1400" dirty="0">
                <a:solidFill>
                  <a:schemeClr val="bg1"/>
                </a:solidFill>
                <a:cs typeface="Calibri Light" panose="020F0302020204030204" pitchFamily="34" charset="0"/>
              </a:rPr>
              <a:t>GENERAL BELGRANO RAILWAY RECOVERY AND REPAIR PROJECT </a:t>
            </a:r>
            <a:endParaRPr lang="es-ES" altLang="en-US" sz="1400" dirty="0">
              <a:solidFill>
                <a:schemeClr val="bg2"/>
              </a:solidFill>
              <a:latin typeface="Calibri Light" panose="020F0302020204030204" pitchFamily="34" charset="0"/>
              <a:cs typeface="Calibri Light" panose="020F0302020204030204" pitchFamily="34" charset="0"/>
            </a:endParaRPr>
          </a:p>
        </p:txBody>
      </p:sp>
      <p:sp>
        <p:nvSpPr>
          <p:cNvPr id="37" name="TextBox 10">
            <a:extLst>
              <a:ext uri="{FF2B5EF4-FFF2-40B4-BE49-F238E27FC236}">
                <a16:creationId xmlns:a16="http://schemas.microsoft.com/office/drawing/2014/main" id="{DD7AF09B-05AD-8C49-B703-3ECC9278BAD7}"/>
              </a:ext>
            </a:extLst>
          </p:cNvPr>
          <p:cNvSpPr txBox="1">
            <a:spLocks noChangeArrowheads="1"/>
          </p:cNvSpPr>
          <p:nvPr/>
        </p:nvSpPr>
        <p:spPr bwMode="auto">
          <a:xfrm>
            <a:off x="8431722" y="1870935"/>
            <a:ext cx="342173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03 | </a:t>
            </a:r>
            <a:r>
              <a:rPr lang="es-ES" altLang="en-US" sz="1400" dirty="0">
                <a:solidFill>
                  <a:schemeClr val="bg1"/>
                </a:solidFill>
                <a:cs typeface="Calibri Light" panose="020F0302020204030204" pitchFamily="34" charset="0"/>
              </a:rPr>
              <a:t>EL TAMBOLAR I HYDROELECTRIC PROJECT </a:t>
            </a:r>
            <a:endParaRPr lang="en-US" altLang="en-US" sz="1400" dirty="0">
              <a:solidFill>
                <a:schemeClr val="bg2"/>
              </a:solidFill>
              <a:latin typeface="+mj-lt"/>
              <a:cs typeface="Calibri Light" panose="020F0302020204030204" pitchFamily="34" charset="0"/>
            </a:endParaRPr>
          </a:p>
        </p:txBody>
      </p:sp>
      <p:pic>
        <p:nvPicPr>
          <p:cNvPr id="33" name="Picture 32">
            <a:extLst>
              <a:ext uri="{FF2B5EF4-FFF2-40B4-BE49-F238E27FC236}">
                <a16:creationId xmlns:a16="http://schemas.microsoft.com/office/drawing/2014/main" id="{1A9CCD3C-6CCA-B540-8EE1-234507A5214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23422121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3668D5-7964-114D-8F7B-09E08C8AEC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30" name="Rectángulo 30">
            <a:extLst>
              <a:ext uri="{FF2B5EF4-FFF2-40B4-BE49-F238E27FC236}">
                <a16:creationId xmlns:a16="http://schemas.microsoft.com/office/drawing/2014/main" id="{B1B208D9-3193-054F-B8DC-9AF43CCD7A1E}"/>
              </a:ext>
            </a:extLst>
          </p:cNvPr>
          <p:cNvSpPr/>
          <p:nvPr/>
        </p:nvSpPr>
        <p:spPr>
          <a:xfrm>
            <a:off x="-24632" y="6103727"/>
            <a:ext cx="16322039"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8" name="Rectángulo 30">
            <a:extLst>
              <a:ext uri="{FF2B5EF4-FFF2-40B4-BE49-F238E27FC236}">
                <a16:creationId xmlns:a16="http://schemas.microsoft.com/office/drawing/2014/main" id="{6CD43B46-7163-7C48-8B64-7C44AE52402F}"/>
              </a:ext>
            </a:extLst>
          </p:cNvPr>
          <p:cNvSpPr/>
          <p:nvPr/>
        </p:nvSpPr>
        <p:spPr>
          <a:xfrm>
            <a:off x="-30997" y="8433836"/>
            <a:ext cx="16322039"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30">
            <a:extLst>
              <a:ext uri="{FF2B5EF4-FFF2-40B4-BE49-F238E27FC236}">
                <a16:creationId xmlns:a16="http://schemas.microsoft.com/office/drawing/2014/main" id="{E65DDEC8-E6DF-2646-84D5-24931FA0C1EC}"/>
              </a:ext>
            </a:extLst>
          </p:cNvPr>
          <p:cNvSpPr/>
          <p:nvPr/>
        </p:nvSpPr>
        <p:spPr>
          <a:xfrm>
            <a:off x="0" y="1615964"/>
            <a:ext cx="16257588" cy="864000"/>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416952"/>
            <a:ext cx="15135248" cy="584775"/>
          </a:xfrm>
          <a:prstGeom prst="rect">
            <a:avLst/>
          </a:prstGeom>
        </p:spPr>
        <p:txBody>
          <a:bodyPr wrap="square">
            <a:spAutoFit/>
          </a:bodyPr>
          <a:lstStyle/>
          <a:p>
            <a:pPr defTabSz="1219170"/>
            <a:r>
              <a:rPr lang="es-ES" altLang="en-US" sz="3200" b="1" dirty="0">
                <a:solidFill>
                  <a:schemeClr val="bg1"/>
                </a:solidFill>
                <a:cs typeface="Calibri" panose="020F0502020204030204" pitchFamily="34" charset="0"/>
              </a:rPr>
              <a:t>EL TAMBOLAR I HYDROELECTRIC PROJECT </a:t>
            </a:r>
          </a:p>
        </p:txBody>
      </p:sp>
      <p:sp>
        <p:nvSpPr>
          <p:cNvPr id="5" name="Rectangle 4">
            <a:extLst>
              <a:ext uri="{FF2B5EF4-FFF2-40B4-BE49-F238E27FC236}">
                <a16:creationId xmlns:a16="http://schemas.microsoft.com/office/drawing/2014/main" id="{2E183DF3-FFA3-2A4A-B648-0745683B661B}"/>
              </a:ext>
            </a:extLst>
          </p:cNvPr>
          <p:cNvSpPr/>
          <p:nvPr/>
        </p:nvSpPr>
        <p:spPr>
          <a:xfrm>
            <a:off x="739750" y="7012264"/>
            <a:ext cx="2390183" cy="1200329"/>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p>
          <a:p>
            <a:pPr defTabSz="1219170"/>
            <a:r>
              <a:rPr lang="es-ES" altLang="en-US" sz="1800" dirty="0">
                <a:solidFill>
                  <a:schemeClr val="bg1"/>
                </a:solidFill>
                <a:latin typeface="Calibri Light" panose="020F0302020204030204" pitchFamily="34" charset="0"/>
                <a:cs typeface="Calibri Light" panose="020F0302020204030204" pitchFamily="34" charset="0"/>
              </a:rPr>
              <a:t>Energía Provincial Sociedad del Estado (San Juan)</a:t>
            </a:r>
          </a:p>
        </p:txBody>
      </p:sp>
      <p:sp>
        <p:nvSpPr>
          <p:cNvPr id="18" name="Rectangle 17">
            <a:extLst>
              <a:ext uri="{FF2B5EF4-FFF2-40B4-BE49-F238E27FC236}">
                <a16:creationId xmlns:a16="http://schemas.microsoft.com/office/drawing/2014/main" id="{28FB65C3-BDDD-4245-BF4B-B1324FD22EDC}"/>
              </a:ext>
            </a:extLst>
          </p:cNvPr>
          <p:cNvSpPr/>
          <p:nvPr/>
        </p:nvSpPr>
        <p:spPr>
          <a:xfrm>
            <a:off x="5427175" y="7012264"/>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9656488" y="6984326"/>
            <a:ext cx="5924044" cy="1477328"/>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altLang="en-US" sz="1800" dirty="0">
                <a:solidFill>
                  <a:schemeClr val="bg1"/>
                </a:solidFill>
                <a:latin typeface="Calibri Light" panose="020F0302020204030204" pitchFamily="34" charset="0"/>
                <a:cs typeface="Calibri Light" panose="020F0302020204030204" pitchFamily="34" charset="0"/>
              </a:rPr>
              <a:t>Basic and executive design, geological and geotechnical surveys. Detail engineering and construction of the river diversion, internal access and roads, crew camps and workshops required to build the dam and power station.</a:t>
            </a:r>
          </a:p>
        </p:txBody>
      </p:sp>
      <p:sp>
        <p:nvSpPr>
          <p:cNvPr id="25" name="Rectangle 24">
            <a:extLst>
              <a:ext uri="{FF2B5EF4-FFF2-40B4-BE49-F238E27FC236}">
                <a16:creationId xmlns:a16="http://schemas.microsoft.com/office/drawing/2014/main" id="{4F2DCE1D-2DA9-DF47-9B89-6ED5CF254E6E}"/>
              </a:ext>
            </a:extLst>
          </p:cNvPr>
          <p:cNvSpPr/>
          <p:nvPr/>
        </p:nvSpPr>
        <p:spPr>
          <a:xfrm>
            <a:off x="3330073" y="7012264"/>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Argentina</a:t>
            </a:r>
          </a:p>
        </p:txBody>
      </p:sp>
      <p:cxnSp>
        <p:nvCxnSpPr>
          <p:cNvPr id="40" name="Straight Connector 39">
            <a:extLst>
              <a:ext uri="{FF2B5EF4-FFF2-40B4-BE49-F238E27FC236}">
                <a16:creationId xmlns:a16="http://schemas.microsoft.com/office/drawing/2014/main" id="{2A2AE70F-C01F-AF44-81C3-0DA936B20C3E}"/>
              </a:ext>
            </a:extLst>
          </p:cNvPr>
          <p:cNvCxnSpPr>
            <a:cxnSpLocks/>
          </p:cNvCxnSpPr>
          <p:nvPr/>
        </p:nvCxnSpPr>
        <p:spPr>
          <a:xfrm>
            <a:off x="4595650" y="1615964"/>
            <a:ext cx="3566845"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FFC8247-D0AD-474F-BD56-A603273002E6}"/>
              </a:ext>
            </a:extLst>
          </p:cNvPr>
          <p:cNvCxnSpPr>
            <a:cxnSpLocks/>
          </p:cNvCxnSpPr>
          <p:nvPr/>
        </p:nvCxnSpPr>
        <p:spPr>
          <a:xfrm>
            <a:off x="726775" y="1615964"/>
            <a:ext cx="3599648"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3C8647D-E33E-D94C-957C-701463A7CD63}"/>
              </a:ext>
            </a:extLst>
          </p:cNvPr>
          <p:cNvCxnSpPr>
            <a:cxnSpLocks/>
          </p:cNvCxnSpPr>
          <p:nvPr/>
        </p:nvCxnSpPr>
        <p:spPr>
          <a:xfrm>
            <a:off x="8431722" y="1615964"/>
            <a:ext cx="332589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844F00B-87DB-D54B-8FFB-BD28DEF4448C}"/>
              </a:ext>
            </a:extLst>
          </p:cNvPr>
          <p:cNvCxnSpPr>
            <a:cxnSpLocks/>
          </p:cNvCxnSpPr>
          <p:nvPr/>
        </p:nvCxnSpPr>
        <p:spPr>
          <a:xfrm>
            <a:off x="12026847" y="1615964"/>
            <a:ext cx="3582093"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2FB2434E-4D47-0F43-8F10-75852B66A218}"/>
              </a:ext>
            </a:extLst>
          </p:cNvPr>
          <p:cNvSpPr/>
          <p:nvPr/>
        </p:nvSpPr>
        <p:spPr>
          <a:xfrm>
            <a:off x="7303956" y="6988328"/>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2018</a:t>
            </a:r>
          </a:p>
        </p:txBody>
      </p:sp>
      <p:sp>
        <p:nvSpPr>
          <p:cNvPr id="47" name="TextBox 10">
            <a:extLst>
              <a:ext uri="{FF2B5EF4-FFF2-40B4-BE49-F238E27FC236}">
                <a16:creationId xmlns:a16="http://schemas.microsoft.com/office/drawing/2014/main" id="{C6D0D95C-9FAD-6B4D-BD0E-02A6F10AEACC}"/>
              </a:ext>
            </a:extLst>
          </p:cNvPr>
          <p:cNvSpPr txBox="1">
            <a:spLocks noChangeArrowheads="1"/>
          </p:cNvSpPr>
          <p:nvPr/>
        </p:nvSpPr>
        <p:spPr bwMode="auto">
          <a:xfrm>
            <a:off x="8431722" y="1870935"/>
            <a:ext cx="3421739"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accent2"/>
                </a:solidFill>
                <a:latin typeface="+mn-lt"/>
                <a:cs typeface="Calibri" panose="020F0502020204030204" pitchFamily="34" charset="0"/>
              </a:rPr>
              <a:t>03 | </a:t>
            </a:r>
            <a:r>
              <a:rPr lang="es-ES" altLang="en-US" sz="1400" dirty="0">
                <a:solidFill>
                  <a:schemeClr val="accent2"/>
                </a:solidFill>
                <a:latin typeface="+mj-lt"/>
                <a:cs typeface="Calibri Light" panose="020F0302020204030204" pitchFamily="34" charset="0"/>
              </a:rPr>
              <a:t>EL TAMBOLAR I HYDROELECTRIC PROJECT </a:t>
            </a:r>
          </a:p>
          <a:p>
            <a:pPr defTabSz="1219170"/>
            <a:endParaRPr lang="en-US" altLang="en-US" sz="1400" b="1" dirty="0">
              <a:solidFill>
                <a:schemeClr val="accent2"/>
              </a:solidFill>
              <a:latin typeface="+mn-lt"/>
              <a:cs typeface="Calibri Light" panose="020F0302020204030204" pitchFamily="34" charset="0"/>
            </a:endParaRPr>
          </a:p>
        </p:txBody>
      </p:sp>
      <p:grpSp>
        <p:nvGrpSpPr>
          <p:cNvPr id="38" name="Group 37">
            <a:extLst>
              <a:ext uri="{FF2B5EF4-FFF2-40B4-BE49-F238E27FC236}">
                <a16:creationId xmlns:a16="http://schemas.microsoft.com/office/drawing/2014/main" id="{8B1F99B2-A026-5A4C-8B07-A315256D813D}"/>
              </a:ext>
            </a:extLst>
          </p:cNvPr>
          <p:cNvGrpSpPr/>
          <p:nvPr/>
        </p:nvGrpSpPr>
        <p:grpSpPr>
          <a:xfrm>
            <a:off x="876027" y="8552442"/>
            <a:ext cx="3584954" cy="369252"/>
            <a:chOff x="12732028" y="8552442"/>
            <a:chExt cx="3584954" cy="369252"/>
          </a:xfrm>
        </p:grpSpPr>
        <p:pic>
          <p:nvPicPr>
            <p:cNvPr id="39" name="Picture 38">
              <a:hlinkClick r:id="rId4" action="ppaction://hlinksldjump"/>
              <a:extLst>
                <a:ext uri="{FF2B5EF4-FFF2-40B4-BE49-F238E27FC236}">
                  <a16:creationId xmlns:a16="http://schemas.microsoft.com/office/drawing/2014/main" id="{8073AD0D-A234-D243-9E98-39EC92D9B5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49" name="CuadroTexto 78">
              <a:hlinkClick r:id="rId4" action="ppaction://hlinksldjump"/>
              <a:extLst>
                <a:ext uri="{FF2B5EF4-FFF2-40B4-BE49-F238E27FC236}">
                  <a16:creationId xmlns:a16="http://schemas.microsoft.com/office/drawing/2014/main" id="{CC9795D9-5943-3E44-8321-3CB58265344E}"/>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50" name="Group 49">
            <a:extLst>
              <a:ext uri="{FF2B5EF4-FFF2-40B4-BE49-F238E27FC236}">
                <a16:creationId xmlns:a16="http://schemas.microsoft.com/office/drawing/2014/main" id="{D2AF23AB-A208-3648-82D9-B03A96570919}"/>
              </a:ext>
            </a:extLst>
          </p:cNvPr>
          <p:cNvGrpSpPr/>
          <p:nvPr/>
        </p:nvGrpSpPr>
        <p:grpSpPr>
          <a:xfrm>
            <a:off x="12130264" y="8552442"/>
            <a:ext cx="3578382" cy="369332"/>
            <a:chOff x="12370992" y="8552442"/>
            <a:chExt cx="3578382" cy="369332"/>
          </a:xfrm>
        </p:grpSpPr>
        <p:pic>
          <p:nvPicPr>
            <p:cNvPr id="51" name="Picture 50">
              <a:hlinkClick r:id="rId6" action="ppaction://hlinksldjump"/>
              <a:extLst>
                <a:ext uri="{FF2B5EF4-FFF2-40B4-BE49-F238E27FC236}">
                  <a16:creationId xmlns:a16="http://schemas.microsoft.com/office/drawing/2014/main" id="{97EDA91D-D5F7-354F-AE87-8EA3B97FAE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52" name="CuadroTexto 78">
              <a:hlinkClick r:id="rId6" action="ppaction://hlinksldjump"/>
              <a:extLst>
                <a:ext uri="{FF2B5EF4-FFF2-40B4-BE49-F238E27FC236}">
                  <a16:creationId xmlns:a16="http://schemas.microsoft.com/office/drawing/2014/main" id="{C7CB31C7-D5D2-994D-82E7-7F5AA971D62A}"/>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sp>
        <p:nvSpPr>
          <p:cNvPr id="32" name="CuadroTexto 78">
            <a:extLst>
              <a:ext uri="{FF2B5EF4-FFF2-40B4-BE49-F238E27FC236}">
                <a16:creationId xmlns:a16="http://schemas.microsoft.com/office/drawing/2014/main" id="{6635709F-3550-354F-BD61-2929409CB499}"/>
              </a:ext>
            </a:extLst>
          </p:cNvPr>
          <p:cNvSpPr txBox="1"/>
          <p:nvPr/>
        </p:nvSpPr>
        <p:spPr>
          <a:xfrm>
            <a:off x="485719" y="425668"/>
            <a:ext cx="12136588"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Civil </a:t>
            </a:r>
            <a:r>
              <a:rPr lang="es-ES_tradnl" sz="4000" dirty="0" err="1">
                <a:solidFill>
                  <a:schemeClr val="bg1"/>
                </a:solidFill>
                <a:latin typeface="Calibri" panose="020F0502020204030204" pitchFamily="34" charset="0"/>
                <a:ea typeface="Univers" charset="0"/>
                <a:cs typeface="Calibri" panose="020F0502020204030204" pitchFamily="34" charset="0"/>
              </a:rPr>
              <a:t>Infrastructure</a:t>
            </a:r>
            <a:r>
              <a:rPr lang="es-ES_tradnl" sz="4000" dirty="0">
                <a:solidFill>
                  <a:schemeClr val="bg1"/>
                </a:solidFill>
                <a:latin typeface="Calibri" panose="020F0502020204030204" pitchFamily="34" charset="0"/>
                <a:ea typeface="Univers" charset="0"/>
                <a:cs typeface="Calibri" panose="020F0502020204030204" pitchFamily="34" charset="0"/>
              </a:rPr>
              <a:t> Works </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34" name="TextBox 33">
            <a:extLst>
              <a:ext uri="{FF2B5EF4-FFF2-40B4-BE49-F238E27FC236}">
                <a16:creationId xmlns:a16="http://schemas.microsoft.com/office/drawing/2014/main" id="{FCEDF99F-C318-E549-A4EC-DE177A499592}"/>
              </a:ext>
            </a:extLst>
          </p:cNvPr>
          <p:cNvSpPr txBox="1">
            <a:spLocks noChangeArrowheads="1"/>
          </p:cNvSpPr>
          <p:nvPr/>
        </p:nvSpPr>
        <p:spPr bwMode="auto">
          <a:xfrm>
            <a:off x="739753" y="1870935"/>
            <a:ext cx="3586670"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01 | </a:t>
            </a:r>
            <a:r>
              <a:rPr lang="en-US" altLang="en-US" sz="1400" dirty="0">
                <a:solidFill>
                  <a:schemeClr val="bg1"/>
                </a:solidFill>
                <a:latin typeface="+mj-lt"/>
                <a:cs typeface="Calibri" panose="020F0502020204030204" pitchFamily="34" charset="0"/>
              </a:rPr>
              <a:t>| PUNTA NEGRA HYDROELECTRIC DAM</a:t>
            </a:r>
          </a:p>
        </p:txBody>
      </p:sp>
      <p:sp>
        <p:nvSpPr>
          <p:cNvPr id="37" name="TextBox 8">
            <a:extLst>
              <a:ext uri="{FF2B5EF4-FFF2-40B4-BE49-F238E27FC236}">
                <a16:creationId xmlns:a16="http://schemas.microsoft.com/office/drawing/2014/main" id="{D5B5D084-98D1-6344-93FF-064C8F9C3D36}"/>
              </a:ext>
            </a:extLst>
          </p:cNvPr>
          <p:cNvSpPr txBox="1">
            <a:spLocks noChangeArrowheads="1"/>
          </p:cNvSpPr>
          <p:nvPr/>
        </p:nvSpPr>
        <p:spPr bwMode="auto">
          <a:xfrm>
            <a:off x="12026847" y="1870933"/>
            <a:ext cx="3582093" cy="899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04 | </a:t>
            </a:r>
            <a:r>
              <a:rPr lang="en-US" altLang="en-US" sz="1400" dirty="0">
                <a:solidFill>
                  <a:schemeClr val="bg1"/>
                </a:solidFill>
                <a:cs typeface="Calibri Light" panose="020F0302020204030204" pitchFamily="34" charset="0"/>
              </a:rPr>
              <a:t>GENERAL BELGRANO RAILWAY RECOVERY AND REPAIR PROJECT </a:t>
            </a:r>
            <a:endParaRPr lang="es-ES" altLang="en-US" sz="1400" dirty="0">
              <a:solidFill>
                <a:schemeClr val="bg1"/>
              </a:solidFill>
              <a:latin typeface="Calibri Light" panose="020F0302020204030204" pitchFamily="34" charset="0"/>
              <a:cs typeface="Calibri Light" panose="020F0302020204030204" pitchFamily="34" charset="0"/>
            </a:endParaRPr>
          </a:p>
        </p:txBody>
      </p:sp>
      <p:sp>
        <p:nvSpPr>
          <p:cNvPr id="43" name="TextBox 8">
            <a:extLst>
              <a:ext uri="{FF2B5EF4-FFF2-40B4-BE49-F238E27FC236}">
                <a16:creationId xmlns:a16="http://schemas.microsoft.com/office/drawing/2014/main" id="{822EC0FC-96FB-D343-BB47-B0A671CEC1D8}"/>
              </a:ext>
            </a:extLst>
          </p:cNvPr>
          <p:cNvSpPr txBox="1">
            <a:spLocks noChangeArrowheads="1"/>
          </p:cNvSpPr>
          <p:nvPr/>
        </p:nvSpPr>
        <p:spPr bwMode="auto">
          <a:xfrm>
            <a:off x="4595649" y="1870935"/>
            <a:ext cx="3662687" cy="588525"/>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02 | </a:t>
            </a:r>
            <a:r>
              <a:rPr lang="en-US" altLang="en-US" sz="1400" dirty="0">
                <a:solidFill>
                  <a:schemeClr val="bg2"/>
                </a:solidFill>
                <a:latin typeface="+mj-lt"/>
                <a:cs typeface="Calibri" panose="020F0502020204030204" pitchFamily="34" charset="0"/>
              </a:rPr>
              <a:t>EXTENSION OF THE BUENOS AIRES "H" SUBWAY LINE </a:t>
            </a:r>
          </a:p>
        </p:txBody>
      </p:sp>
      <p:pic>
        <p:nvPicPr>
          <p:cNvPr id="33" name="Picture 32">
            <a:extLst>
              <a:ext uri="{FF2B5EF4-FFF2-40B4-BE49-F238E27FC236}">
                <a16:creationId xmlns:a16="http://schemas.microsoft.com/office/drawing/2014/main" id="{4991D2C4-F398-F34C-BD23-E2BCB589B04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3516721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E81795-C753-BE41-8DC6-21D69533E6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 y="0"/>
            <a:ext cx="16256000" cy="9144000"/>
          </a:xfrm>
          <a:prstGeom prst="rect">
            <a:avLst/>
          </a:prstGeom>
        </p:spPr>
      </p:pic>
      <p:sp>
        <p:nvSpPr>
          <p:cNvPr id="30" name="Rectángulo 30">
            <a:extLst>
              <a:ext uri="{FF2B5EF4-FFF2-40B4-BE49-F238E27FC236}">
                <a16:creationId xmlns:a16="http://schemas.microsoft.com/office/drawing/2014/main" id="{036EF80F-7E70-E341-AAF6-DEA4017A5072}"/>
              </a:ext>
            </a:extLst>
          </p:cNvPr>
          <p:cNvSpPr/>
          <p:nvPr/>
        </p:nvSpPr>
        <p:spPr>
          <a:xfrm>
            <a:off x="6365" y="6181217"/>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8" name="Rectángulo 30">
            <a:extLst>
              <a:ext uri="{FF2B5EF4-FFF2-40B4-BE49-F238E27FC236}">
                <a16:creationId xmlns:a16="http://schemas.microsoft.com/office/drawing/2014/main" id="{5A137B5A-E3C9-F04C-8A5E-1C61836499DA}"/>
              </a:ext>
            </a:extLst>
          </p:cNvPr>
          <p:cNvSpPr/>
          <p:nvPr/>
        </p:nvSpPr>
        <p:spPr>
          <a:xfrm>
            <a:off x="0" y="8495828"/>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30">
            <a:extLst>
              <a:ext uri="{FF2B5EF4-FFF2-40B4-BE49-F238E27FC236}">
                <a16:creationId xmlns:a16="http://schemas.microsoft.com/office/drawing/2014/main" id="{E65DDEC8-E6DF-2646-84D5-24931FA0C1EC}"/>
              </a:ext>
            </a:extLst>
          </p:cNvPr>
          <p:cNvSpPr/>
          <p:nvPr/>
        </p:nvSpPr>
        <p:spPr>
          <a:xfrm>
            <a:off x="0" y="1615964"/>
            <a:ext cx="16257588" cy="864000"/>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1" y="6338103"/>
            <a:ext cx="12511299" cy="584775"/>
          </a:xfrm>
          <a:prstGeom prst="rect">
            <a:avLst/>
          </a:prstGeom>
        </p:spPr>
        <p:txBody>
          <a:bodyPr wrap="square">
            <a:spAutoFit/>
          </a:bodyPr>
          <a:lstStyle/>
          <a:p>
            <a:pPr defTabSz="1219170"/>
            <a:r>
              <a:rPr lang="en-US" altLang="en-US" sz="3200" b="1" dirty="0">
                <a:solidFill>
                  <a:schemeClr val="bg1"/>
                </a:solidFill>
                <a:cs typeface="Calibri" panose="020F0502020204030204" pitchFamily="34" charset="0"/>
              </a:rPr>
              <a:t>GENERAL BELGRANO RAILWAY RECOVERY AND REPAIR PROJECT </a:t>
            </a:r>
          </a:p>
        </p:txBody>
      </p:sp>
      <p:sp>
        <p:nvSpPr>
          <p:cNvPr id="5" name="Rectangle 4">
            <a:extLst>
              <a:ext uri="{FF2B5EF4-FFF2-40B4-BE49-F238E27FC236}">
                <a16:creationId xmlns:a16="http://schemas.microsoft.com/office/drawing/2014/main" id="{2E183DF3-FFA3-2A4A-B648-0745683B661B}"/>
              </a:ext>
            </a:extLst>
          </p:cNvPr>
          <p:cNvSpPr/>
          <p:nvPr/>
        </p:nvSpPr>
        <p:spPr>
          <a:xfrm>
            <a:off x="739750" y="7120092"/>
            <a:ext cx="2192611" cy="1200329"/>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dirty="0">
                <a:solidFill>
                  <a:schemeClr val="bg1"/>
                </a:solidFill>
                <a:latin typeface="Calibri Light" panose="020F0302020204030204" pitchFamily="34" charset="0"/>
                <a:cs typeface="Calibri Light" panose="020F0302020204030204" pitchFamily="34" charset="0"/>
              </a:rPr>
            </a:br>
            <a:r>
              <a:rPr lang="es-ES" altLang="en-US" sz="1800" dirty="0">
                <a:solidFill>
                  <a:schemeClr val="bg1"/>
                </a:solidFill>
                <a:latin typeface="Calibri Light" panose="020F0302020204030204" pitchFamily="34" charset="0"/>
                <a:cs typeface="Calibri Light" panose="020F0302020204030204" pitchFamily="34" charset="0"/>
              </a:rPr>
              <a:t>Administración </a:t>
            </a:r>
            <a:br>
              <a:rPr lang="es-ES" altLang="en-US" sz="1800" dirty="0">
                <a:solidFill>
                  <a:schemeClr val="bg1"/>
                </a:solidFill>
                <a:latin typeface="Calibri Light" panose="020F0302020204030204" pitchFamily="34" charset="0"/>
                <a:cs typeface="Calibri Light" panose="020F0302020204030204" pitchFamily="34" charset="0"/>
              </a:rPr>
            </a:br>
            <a:r>
              <a:rPr lang="es-ES" altLang="en-US" sz="1800" dirty="0">
                <a:solidFill>
                  <a:schemeClr val="bg1"/>
                </a:solidFill>
                <a:latin typeface="Calibri Light" panose="020F0302020204030204" pitchFamily="34" charset="0"/>
                <a:cs typeface="Calibri Light" panose="020F0302020204030204" pitchFamily="34" charset="0"/>
              </a:rPr>
              <a:t>de Infraestructuras Ferroviarias</a:t>
            </a:r>
          </a:p>
        </p:txBody>
      </p:sp>
      <p:sp>
        <p:nvSpPr>
          <p:cNvPr id="18" name="Rectangle 17">
            <a:extLst>
              <a:ext uri="{FF2B5EF4-FFF2-40B4-BE49-F238E27FC236}">
                <a16:creationId xmlns:a16="http://schemas.microsoft.com/office/drawing/2014/main" id="{28FB65C3-BDDD-4245-BF4B-B1324FD22EDC}"/>
              </a:ext>
            </a:extLst>
          </p:cNvPr>
          <p:cNvSpPr/>
          <p:nvPr/>
        </p:nvSpPr>
        <p:spPr>
          <a:xfrm>
            <a:off x="5365183" y="7120092"/>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9608949" y="7092154"/>
            <a:ext cx="5802634" cy="1200329"/>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altLang="en-US" sz="1800" dirty="0">
                <a:solidFill>
                  <a:schemeClr val="bg1"/>
                </a:solidFill>
                <a:latin typeface="Calibri Light" panose="020F0302020204030204" pitchFamily="34" charset="0"/>
                <a:cs typeface="Calibri Light" panose="020F0302020204030204" pitchFamily="34" charset="0"/>
              </a:rPr>
              <a:t>Executive project design, detail engineering, supplies and construction to overhaul 109 km of railway lines in metric gauge, in the province of Santa Fe.</a:t>
            </a:r>
          </a:p>
        </p:txBody>
      </p:sp>
      <p:sp>
        <p:nvSpPr>
          <p:cNvPr id="25" name="Rectangle 24">
            <a:extLst>
              <a:ext uri="{FF2B5EF4-FFF2-40B4-BE49-F238E27FC236}">
                <a16:creationId xmlns:a16="http://schemas.microsoft.com/office/drawing/2014/main" id="{4F2DCE1D-2DA9-DF47-9B89-6ED5CF254E6E}"/>
              </a:ext>
            </a:extLst>
          </p:cNvPr>
          <p:cNvSpPr/>
          <p:nvPr/>
        </p:nvSpPr>
        <p:spPr>
          <a:xfrm>
            <a:off x="3330073" y="7120092"/>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Argentina</a:t>
            </a:r>
          </a:p>
        </p:txBody>
      </p:sp>
      <p:cxnSp>
        <p:nvCxnSpPr>
          <p:cNvPr id="40" name="Straight Connector 39">
            <a:extLst>
              <a:ext uri="{FF2B5EF4-FFF2-40B4-BE49-F238E27FC236}">
                <a16:creationId xmlns:a16="http://schemas.microsoft.com/office/drawing/2014/main" id="{2A2AE70F-C01F-AF44-81C3-0DA936B20C3E}"/>
              </a:ext>
            </a:extLst>
          </p:cNvPr>
          <p:cNvCxnSpPr>
            <a:cxnSpLocks/>
          </p:cNvCxnSpPr>
          <p:nvPr/>
        </p:nvCxnSpPr>
        <p:spPr>
          <a:xfrm>
            <a:off x="4595650" y="1615964"/>
            <a:ext cx="3566845"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FFC8247-D0AD-474F-BD56-A603273002E6}"/>
              </a:ext>
            </a:extLst>
          </p:cNvPr>
          <p:cNvCxnSpPr>
            <a:cxnSpLocks/>
          </p:cNvCxnSpPr>
          <p:nvPr/>
        </p:nvCxnSpPr>
        <p:spPr>
          <a:xfrm>
            <a:off x="726775" y="1615964"/>
            <a:ext cx="3599648"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3C8647D-E33E-D94C-957C-701463A7CD63}"/>
              </a:ext>
            </a:extLst>
          </p:cNvPr>
          <p:cNvCxnSpPr>
            <a:cxnSpLocks/>
          </p:cNvCxnSpPr>
          <p:nvPr/>
        </p:nvCxnSpPr>
        <p:spPr>
          <a:xfrm>
            <a:off x="8431722" y="1615964"/>
            <a:ext cx="3325898"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844F00B-87DB-D54B-8FFB-BD28DEF4448C}"/>
              </a:ext>
            </a:extLst>
          </p:cNvPr>
          <p:cNvCxnSpPr>
            <a:cxnSpLocks/>
          </p:cNvCxnSpPr>
          <p:nvPr/>
        </p:nvCxnSpPr>
        <p:spPr>
          <a:xfrm>
            <a:off x="12026847" y="1615964"/>
            <a:ext cx="3582093"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C04C436-B34D-8143-B6E9-61F125835A4C}"/>
              </a:ext>
            </a:extLst>
          </p:cNvPr>
          <p:cNvSpPr/>
          <p:nvPr/>
        </p:nvSpPr>
        <p:spPr>
          <a:xfrm>
            <a:off x="7257463" y="7096812"/>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2020</a:t>
            </a:r>
          </a:p>
        </p:txBody>
      </p:sp>
      <p:sp>
        <p:nvSpPr>
          <p:cNvPr id="35" name="TextBox 8">
            <a:extLst>
              <a:ext uri="{FF2B5EF4-FFF2-40B4-BE49-F238E27FC236}">
                <a16:creationId xmlns:a16="http://schemas.microsoft.com/office/drawing/2014/main" id="{A3ACFA57-0FD7-1F4B-AC02-CD75215AE196}"/>
              </a:ext>
            </a:extLst>
          </p:cNvPr>
          <p:cNvSpPr txBox="1">
            <a:spLocks noChangeArrowheads="1"/>
          </p:cNvSpPr>
          <p:nvPr/>
        </p:nvSpPr>
        <p:spPr bwMode="auto">
          <a:xfrm>
            <a:off x="12026847" y="1870933"/>
            <a:ext cx="3582093" cy="899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accent2"/>
                </a:solidFill>
                <a:latin typeface="+mn-lt"/>
                <a:cs typeface="Calibri" panose="020F0502020204030204" pitchFamily="34" charset="0"/>
              </a:rPr>
              <a:t>04 | </a:t>
            </a:r>
            <a:r>
              <a:rPr lang="en-US" altLang="en-US" sz="1400" dirty="0">
                <a:solidFill>
                  <a:schemeClr val="accent2"/>
                </a:solidFill>
                <a:latin typeface="+mj-lt"/>
                <a:cs typeface="Calibri Light" panose="020F0302020204030204" pitchFamily="34" charset="0"/>
              </a:rPr>
              <a:t>GENERAL BELGRANO RAILWAY RECOVERY AND REPAIR PROJECT </a:t>
            </a:r>
          </a:p>
          <a:p>
            <a:pPr defTabSz="1219170"/>
            <a:endParaRPr lang="es-ES" altLang="en-US" sz="1400" b="1" dirty="0">
              <a:solidFill>
                <a:schemeClr val="accent2"/>
              </a:solidFill>
              <a:latin typeface="+mn-lt"/>
              <a:cs typeface="Calibri Light" panose="020F0302020204030204" pitchFamily="34" charset="0"/>
            </a:endParaRPr>
          </a:p>
        </p:txBody>
      </p:sp>
      <p:grpSp>
        <p:nvGrpSpPr>
          <p:cNvPr id="38" name="Group 37">
            <a:extLst>
              <a:ext uri="{FF2B5EF4-FFF2-40B4-BE49-F238E27FC236}">
                <a16:creationId xmlns:a16="http://schemas.microsoft.com/office/drawing/2014/main" id="{AE865239-0053-7241-85C4-1CAFA44F1818}"/>
              </a:ext>
            </a:extLst>
          </p:cNvPr>
          <p:cNvGrpSpPr/>
          <p:nvPr/>
        </p:nvGrpSpPr>
        <p:grpSpPr>
          <a:xfrm>
            <a:off x="876027" y="8552442"/>
            <a:ext cx="3584954" cy="369252"/>
            <a:chOff x="12732028" y="8552442"/>
            <a:chExt cx="3584954" cy="369252"/>
          </a:xfrm>
        </p:grpSpPr>
        <p:pic>
          <p:nvPicPr>
            <p:cNvPr id="39" name="Picture 38">
              <a:hlinkClick r:id="rId4" action="ppaction://hlinksldjump"/>
              <a:extLst>
                <a:ext uri="{FF2B5EF4-FFF2-40B4-BE49-F238E27FC236}">
                  <a16:creationId xmlns:a16="http://schemas.microsoft.com/office/drawing/2014/main" id="{4D94F087-4AB1-3247-921D-871FFF8CF2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49" name="CuadroTexto 78">
              <a:hlinkClick r:id="rId4" action="ppaction://hlinksldjump"/>
              <a:extLst>
                <a:ext uri="{FF2B5EF4-FFF2-40B4-BE49-F238E27FC236}">
                  <a16:creationId xmlns:a16="http://schemas.microsoft.com/office/drawing/2014/main" id="{172291CD-844D-A745-B596-6EB7108CC2E9}"/>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50" name="Group 49">
            <a:extLst>
              <a:ext uri="{FF2B5EF4-FFF2-40B4-BE49-F238E27FC236}">
                <a16:creationId xmlns:a16="http://schemas.microsoft.com/office/drawing/2014/main" id="{89A4EB57-75A8-C949-9785-25F15E983FF5}"/>
              </a:ext>
            </a:extLst>
          </p:cNvPr>
          <p:cNvGrpSpPr/>
          <p:nvPr/>
        </p:nvGrpSpPr>
        <p:grpSpPr>
          <a:xfrm>
            <a:off x="12130264" y="8552442"/>
            <a:ext cx="3578382" cy="369332"/>
            <a:chOff x="12370992" y="8552442"/>
            <a:chExt cx="3578382" cy="369332"/>
          </a:xfrm>
        </p:grpSpPr>
        <p:pic>
          <p:nvPicPr>
            <p:cNvPr id="51" name="Picture 50">
              <a:hlinkClick r:id="rId6" action="ppaction://hlinksldjump"/>
              <a:extLst>
                <a:ext uri="{FF2B5EF4-FFF2-40B4-BE49-F238E27FC236}">
                  <a16:creationId xmlns:a16="http://schemas.microsoft.com/office/drawing/2014/main" id="{46CBBA96-5609-B646-A2E8-BEA03330DF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52" name="CuadroTexto 78">
              <a:hlinkClick r:id="rId6" action="ppaction://hlinksldjump"/>
              <a:extLst>
                <a:ext uri="{FF2B5EF4-FFF2-40B4-BE49-F238E27FC236}">
                  <a16:creationId xmlns:a16="http://schemas.microsoft.com/office/drawing/2014/main" id="{B7420A89-A844-2049-A6A2-80269648544A}"/>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sp>
        <p:nvSpPr>
          <p:cNvPr id="32" name="CuadroTexto 78">
            <a:extLst>
              <a:ext uri="{FF2B5EF4-FFF2-40B4-BE49-F238E27FC236}">
                <a16:creationId xmlns:a16="http://schemas.microsoft.com/office/drawing/2014/main" id="{65DE91B6-CE51-CE47-8FAF-4D657F5D6AE7}"/>
              </a:ext>
            </a:extLst>
          </p:cNvPr>
          <p:cNvSpPr txBox="1"/>
          <p:nvPr/>
        </p:nvSpPr>
        <p:spPr>
          <a:xfrm>
            <a:off x="485719" y="425668"/>
            <a:ext cx="10845670"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Civil </a:t>
            </a:r>
            <a:r>
              <a:rPr lang="es-ES_tradnl" sz="4000" dirty="0" err="1">
                <a:solidFill>
                  <a:schemeClr val="bg1"/>
                </a:solidFill>
                <a:latin typeface="Calibri" panose="020F0502020204030204" pitchFamily="34" charset="0"/>
                <a:ea typeface="Univers" charset="0"/>
                <a:cs typeface="Calibri" panose="020F0502020204030204" pitchFamily="34" charset="0"/>
              </a:rPr>
              <a:t>Infrastructure</a:t>
            </a:r>
            <a:r>
              <a:rPr lang="es-ES_tradnl" sz="4000" dirty="0">
                <a:solidFill>
                  <a:schemeClr val="bg1"/>
                </a:solidFill>
                <a:latin typeface="Calibri" panose="020F0502020204030204" pitchFamily="34" charset="0"/>
                <a:ea typeface="Univers" charset="0"/>
                <a:cs typeface="Calibri" panose="020F0502020204030204" pitchFamily="34" charset="0"/>
              </a:rPr>
              <a:t> Works </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34" name="TextBox 33">
            <a:extLst>
              <a:ext uri="{FF2B5EF4-FFF2-40B4-BE49-F238E27FC236}">
                <a16:creationId xmlns:a16="http://schemas.microsoft.com/office/drawing/2014/main" id="{60FBA67F-6A8C-EE46-816E-BF976F592B7D}"/>
              </a:ext>
            </a:extLst>
          </p:cNvPr>
          <p:cNvSpPr txBox="1">
            <a:spLocks noChangeArrowheads="1"/>
          </p:cNvSpPr>
          <p:nvPr/>
        </p:nvSpPr>
        <p:spPr bwMode="auto">
          <a:xfrm>
            <a:off x="739753" y="1870935"/>
            <a:ext cx="3586670"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01 | </a:t>
            </a:r>
            <a:r>
              <a:rPr lang="en-US" altLang="en-US" sz="1400" dirty="0">
                <a:solidFill>
                  <a:schemeClr val="bg1"/>
                </a:solidFill>
                <a:latin typeface="+mj-lt"/>
                <a:cs typeface="Calibri" panose="020F0502020204030204" pitchFamily="34" charset="0"/>
              </a:rPr>
              <a:t>| PUNTA NEGRA HYDROELECTRIC DAM</a:t>
            </a:r>
          </a:p>
        </p:txBody>
      </p:sp>
      <p:sp>
        <p:nvSpPr>
          <p:cNvPr id="37" name="TextBox 8">
            <a:extLst>
              <a:ext uri="{FF2B5EF4-FFF2-40B4-BE49-F238E27FC236}">
                <a16:creationId xmlns:a16="http://schemas.microsoft.com/office/drawing/2014/main" id="{46D38A77-9421-6640-82EA-801B6BC0BC7C}"/>
              </a:ext>
            </a:extLst>
          </p:cNvPr>
          <p:cNvSpPr txBox="1">
            <a:spLocks noChangeArrowheads="1"/>
          </p:cNvSpPr>
          <p:nvPr/>
        </p:nvSpPr>
        <p:spPr bwMode="auto">
          <a:xfrm>
            <a:off x="4595649" y="1870935"/>
            <a:ext cx="3662687" cy="588525"/>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02 | </a:t>
            </a:r>
            <a:r>
              <a:rPr lang="en-US" altLang="en-US" sz="1400" dirty="0">
                <a:solidFill>
                  <a:schemeClr val="bg2"/>
                </a:solidFill>
                <a:latin typeface="+mj-lt"/>
                <a:cs typeface="Calibri" panose="020F0502020204030204" pitchFamily="34" charset="0"/>
              </a:rPr>
              <a:t>EXTENSION OF THE BUENOS AIRES "H" SUBWAY LINE </a:t>
            </a:r>
          </a:p>
        </p:txBody>
      </p:sp>
      <p:sp>
        <p:nvSpPr>
          <p:cNvPr id="43" name="TextBox 10">
            <a:extLst>
              <a:ext uri="{FF2B5EF4-FFF2-40B4-BE49-F238E27FC236}">
                <a16:creationId xmlns:a16="http://schemas.microsoft.com/office/drawing/2014/main" id="{F28A2E5C-7F6C-6D4C-8C52-4D4E00B80AA7}"/>
              </a:ext>
            </a:extLst>
          </p:cNvPr>
          <p:cNvSpPr txBox="1">
            <a:spLocks noChangeArrowheads="1"/>
          </p:cNvSpPr>
          <p:nvPr/>
        </p:nvSpPr>
        <p:spPr bwMode="auto">
          <a:xfrm>
            <a:off x="8431722" y="1870935"/>
            <a:ext cx="342173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03 | </a:t>
            </a:r>
            <a:r>
              <a:rPr lang="es-ES" altLang="en-US" sz="1400" dirty="0">
                <a:solidFill>
                  <a:schemeClr val="bg1"/>
                </a:solidFill>
                <a:cs typeface="Calibri Light" panose="020F0302020204030204" pitchFamily="34" charset="0"/>
              </a:rPr>
              <a:t>EL TAMBOLAR I HYDROELECTRIC PROJECT </a:t>
            </a:r>
            <a:endParaRPr lang="en-US" altLang="en-US" sz="1400" dirty="0">
              <a:solidFill>
                <a:schemeClr val="bg1"/>
              </a:solidFill>
              <a:latin typeface="+mj-lt"/>
              <a:cs typeface="Calibri Light" panose="020F0302020204030204" pitchFamily="34" charset="0"/>
            </a:endParaRPr>
          </a:p>
        </p:txBody>
      </p:sp>
      <p:pic>
        <p:nvPicPr>
          <p:cNvPr id="33" name="Picture 32">
            <a:extLst>
              <a:ext uri="{FF2B5EF4-FFF2-40B4-BE49-F238E27FC236}">
                <a16:creationId xmlns:a16="http://schemas.microsoft.com/office/drawing/2014/main" id="{1A1D3FCC-1A57-874A-807A-21738ED8468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23910672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A7E8129A-337A-FA40-923A-29D1D6C613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000" y="-134838"/>
            <a:ext cx="16475372" cy="9278838"/>
          </a:xfrm>
          <a:prstGeom prst="rect">
            <a:avLst/>
          </a:prstGeom>
        </p:spPr>
      </p:pic>
      <p:sp>
        <p:nvSpPr>
          <p:cNvPr id="70" name="Rectángulo 30">
            <a:extLst>
              <a:ext uri="{FF2B5EF4-FFF2-40B4-BE49-F238E27FC236}">
                <a16:creationId xmlns:a16="http://schemas.microsoft.com/office/drawing/2014/main" id="{61C1FB2D-B9FD-CA4D-AEC5-898A2CADCF31}"/>
              </a:ext>
            </a:extLst>
          </p:cNvPr>
          <p:cNvSpPr/>
          <p:nvPr/>
        </p:nvSpPr>
        <p:spPr>
          <a:xfrm>
            <a:off x="0" y="0"/>
            <a:ext cx="16257588" cy="9172444"/>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71" name="Rectángulo 30">
            <a:extLst>
              <a:ext uri="{FF2B5EF4-FFF2-40B4-BE49-F238E27FC236}">
                <a16:creationId xmlns:a16="http://schemas.microsoft.com/office/drawing/2014/main" id="{29EF8D64-FBEF-9042-9CC3-D4753BCCC52B}"/>
              </a:ext>
            </a:extLst>
          </p:cNvPr>
          <p:cNvSpPr/>
          <p:nvPr/>
        </p:nvSpPr>
        <p:spPr>
          <a:xfrm>
            <a:off x="0" y="0"/>
            <a:ext cx="16257588" cy="9167627"/>
          </a:xfrm>
          <a:prstGeom prst="rect">
            <a:avLst/>
          </a:prstGeom>
          <a:gradFill>
            <a:gsLst>
              <a:gs pos="19000">
                <a:schemeClr val="accent5">
                  <a:alpha val="39000"/>
                </a:schemeClr>
              </a:gs>
              <a:gs pos="100000">
                <a:schemeClr val="bg1">
                  <a:shade val="100000"/>
                  <a:satMod val="11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4" name="Oval 53">
            <a:extLst>
              <a:ext uri="{FF2B5EF4-FFF2-40B4-BE49-F238E27FC236}">
                <a16:creationId xmlns:a16="http://schemas.microsoft.com/office/drawing/2014/main" id="{AC5F8C9A-057E-1943-9C0E-9B73E1B1A2C8}"/>
              </a:ext>
            </a:extLst>
          </p:cNvPr>
          <p:cNvSpPr/>
          <p:nvPr/>
        </p:nvSpPr>
        <p:spPr>
          <a:xfrm>
            <a:off x="799243" y="4909011"/>
            <a:ext cx="1375179" cy="1375179"/>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7" name="Rectangle 36">
            <a:extLst>
              <a:ext uri="{FF2B5EF4-FFF2-40B4-BE49-F238E27FC236}">
                <a16:creationId xmlns:a16="http://schemas.microsoft.com/office/drawing/2014/main" id="{FDB72E38-E5DF-044B-BF22-B08C382B3BA9}"/>
              </a:ext>
            </a:extLst>
          </p:cNvPr>
          <p:cNvSpPr/>
          <p:nvPr/>
        </p:nvSpPr>
        <p:spPr>
          <a:xfrm>
            <a:off x="0" y="0"/>
            <a:ext cx="16256000" cy="3400185"/>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3" name="CuadroTexto 1">
            <a:extLst>
              <a:ext uri="{FF2B5EF4-FFF2-40B4-BE49-F238E27FC236}">
                <a16:creationId xmlns:a16="http://schemas.microsoft.com/office/drawing/2014/main" id="{2D526706-6D91-8343-A975-9594BA44B18C}"/>
              </a:ext>
            </a:extLst>
          </p:cNvPr>
          <p:cNvSpPr txBox="1"/>
          <p:nvPr/>
        </p:nvSpPr>
        <p:spPr>
          <a:xfrm>
            <a:off x="713366" y="478080"/>
            <a:ext cx="14237074" cy="830997"/>
          </a:xfrm>
          <a:prstGeom prst="rect">
            <a:avLst/>
          </a:prstGeom>
          <a:noFill/>
        </p:spPr>
        <p:txBody>
          <a:bodyPr wrap="square" rtlCol="0">
            <a:spAutoFit/>
          </a:bodyPr>
          <a:lstStyle/>
          <a:p>
            <a:r>
              <a:rPr lang="es-419" sz="4800" dirty="0">
                <a:solidFill>
                  <a:srgbClr val="8DC63F"/>
                </a:solidFill>
                <a:latin typeface="Calibri" panose="020F0502020204030204" pitchFamily="34" charset="0"/>
                <a:ea typeface="Univers" charset="0"/>
                <a:cs typeface="Calibri" panose="020F0502020204030204" pitchFamily="34" charset="0"/>
              </a:rPr>
              <a:t>6/</a:t>
            </a:r>
            <a:r>
              <a:rPr lang="es-419" sz="4800" b="1" dirty="0">
                <a:solidFill>
                  <a:schemeClr val="bg2"/>
                </a:solidFill>
                <a:latin typeface="Calibri" panose="020F0502020204030204" pitchFamily="34" charset="0"/>
                <a:ea typeface="Univers" charset="0"/>
                <a:cs typeface="Calibri" panose="020F0502020204030204" pitchFamily="34" charset="0"/>
              </a:rPr>
              <a:t>Industrial plants</a:t>
            </a:r>
          </a:p>
        </p:txBody>
      </p:sp>
      <p:sp>
        <p:nvSpPr>
          <p:cNvPr id="75" name="Rectangle 74">
            <a:extLst>
              <a:ext uri="{FF2B5EF4-FFF2-40B4-BE49-F238E27FC236}">
                <a16:creationId xmlns:a16="http://schemas.microsoft.com/office/drawing/2014/main" id="{0842CFC5-031B-DD46-A2E6-D49C255C2D2D}"/>
              </a:ext>
            </a:extLst>
          </p:cNvPr>
          <p:cNvSpPr/>
          <p:nvPr/>
        </p:nvSpPr>
        <p:spPr>
          <a:xfrm>
            <a:off x="818873" y="2426176"/>
            <a:ext cx="5621684" cy="569387"/>
          </a:xfrm>
          <a:prstGeom prst="rect">
            <a:avLst/>
          </a:prstGeom>
        </p:spPr>
        <p:txBody>
          <a:bodyPr wrap="square">
            <a:spAutoFit/>
          </a:bodyPr>
          <a:lstStyle/>
          <a:p>
            <a:r>
              <a:rPr lang="es-419" altLang="en-US" sz="3100" b="1" dirty="0">
                <a:solidFill>
                  <a:srgbClr val="8DC63F"/>
                </a:solidFill>
                <a:cs typeface="Calibri" panose="020F0502020204030204" pitchFamily="34" charset="0"/>
              </a:rPr>
              <a:t> STEELWORKS </a:t>
            </a:r>
          </a:p>
        </p:txBody>
      </p:sp>
      <p:sp>
        <p:nvSpPr>
          <p:cNvPr id="76" name="Rectangle 75">
            <a:extLst>
              <a:ext uri="{FF2B5EF4-FFF2-40B4-BE49-F238E27FC236}">
                <a16:creationId xmlns:a16="http://schemas.microsoft.com/office/drawing/2014/main" id="{0422B568-C13D-F24B-9295-E02285751BD2}"/>
              </a:ext>
            </a:extLst>
          </p:cNvPr>
          <p:cNvSpPr/>
          <p:nvPr/>
        </p:nvSpPr>
        <p:spPr>
          <a:xfrm>
            <a:off x="8800179" y="2408652"/>
            <a:ext cx="5591682" cy="569387"/>
          </a:xfrm>
          <a:prstGeom prst="rect">
            <a:avLst/>
          </a:prstGeom>
        </p:spPr>
        <p:txBody>
          <a:bodyPr wrap="square">
            <a:spAutoFit/>
          </a:bodyPr>
          <a:lstStyle/>
          <a:p>
            <a:r>
              <a:rPr lang="es-419" altLang="en-US" sz="3100" b="1" dirty="0">
                <a:solidFill>
                  <a:schemeClr val="accent3"/>
                </a:solidFill>
                <a:cs typeface="Calibri" panose="020F0502020204030204" pitchFamily="34" charset="0"/>
              </a:rPr>
              <a:t>OTHER INDUSTRIAL PLANTS</a:t>
            </a:r>
          </a:p>
        </p:txBody>
      </p:sp>
      <p:sp>
        <p:nvSpPr>
          <p:cNvPr id="77" name="TextBox 1">
            <a:extLst>
              <a:ext uri="{FF2B5EF4-FFF2-40B4-BE49-F238E27FC236}">
                <a16:creationId xmlns:a16="http://schemas.microsoft.com/office/drawing/2014/main" id="{BBAB020E-4068-944A-8E9D-898E0F90CD3B}"/>
              </a:ext>
            </a:extLst>
          </p:cNvPr>
          <p:cNvSpPr txBox="1">
            <a:spLocks noChangeArrowheads="1"/>
          </p:cNvSpPr>
          <p:nvPr/>
        </p:nvSpPr>
        <p:spPr bwMode="auto">
          <a:xfrm>
            <a:off x="8822478" y="3768621"/>
            <a:ext cx="338829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285750" indent="-285750">
              <a:defRPr sz="2400">
                <a:solidFill>
                  <a:schemeClr val="tx1"/>
                </a:solidFill>
                <a:latin typeface="Calibri" panose="020F0502020204030204" pitchFamily="34" charset="0"/>
                <a:ea typeface="MS PGothic" panose="020B0600070205080204" pitchFamily="34" charset="-128"/>
              </a:defRPr>
            </a:lvl1pPr>
            <a:lvl2pPr marL="171450" indent="-1714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lvl="1" defTabSz="914400">
              <a:spcBef>
                <a:spcPts val="600"/>
              </a:spcBef>
              <a:spcAft>
                <a:spcPts val="600"/>
              </a:spcAft>
              <a:buClr>
                <a:schemeClr val="accent1"/>
              </a:buClr>
            </a:pPr>
            <a:r>
              <a:rPr lang="es-419" altLang="en-US" sz="2100" b="1" dirty="0">
                <a:solidFill>
                  <a:schemeClr val="bg1"/>
                </a:solidFill>
                <a:cs typeface="Calibri" panose="020F0502020204030204" pitchFamily="34" charset="0"/>
              </a:rPr>
              <a:t>Aluminum foundries</a:t>
            </a:r>
          </a:p>
        </p:txBody>
      </p:sp>
      <p:sp>
        <p:nvSpPr>
          <p:cNvPr id="78" name="TextBox 1">
            <a:extLst>
              <a:ext uri="{FF2B5EF4-FFF2-40B4-BE49-F238E27FC236}">
                <a16:creationId xmlns:a16="http://schemas.microsoft.com/office/drawing/2014/main" id="{ABCAE16F-CCDF-C640-AA2B-5E7B6B515540}"/>
              </a:ext>
            </a:extLst>
          </p:cNvPr>
          <p:cNvSpPr txBox="1">
            <a:spLocks noChangeArrowheads="1"/>
          </p:cNvSpPr>
          <p:nvPr/>
        </p:nvSpPr>
        <p:spPr bwMode="auto">
          <a:xfrm>
            <a:off x="818873" y="5275111"/>
            <a:ext cx="353153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defRPr sz="2400">
                <a:solidFill>
                  <a:schemeClr val="tx1"/>
                </a:solidFill>
                <a:latin typeface="Calibri" panose="020F0502020204030204" pitchFamily="34" charset="0"/>
                <a:ea typeface="MS PGothic" panose="020B0600070205080204" pitchFamily="34" charset="-128"/>
              </a:defRPr>
            </a:lvl1pPr>
            <a:lvl2pPr marL="171450" indent="-1714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lvl="1" defTabSz="914400">
              <a:spcBef>
                <a:spcPts val="600"/>
              </a:spcBef>
              <a:spcAft>
                <a:spcPts val="600"/>
              </a:spcAft>
              <a:buClr>
                <a:schemeClr val="accent1"/>
              </a:buClr>
            </a:pPr>
            <a:r>
              <a:rPr lang="es-419" altLang="en-US" sz="2100" b="1" dirty="0">
                <a:solidFill>
                  <a:schemeClr val="bg1"/>
                </a:solidFill>
                <a:cs typeface="Calibri" panose="020F0502020204030204" pitchFamily="34" charset="0"/>
              </a:rPr>
              <a:t>Steelworks</a:t>
            </a:r>
          </a:p>
        </p:txBody>
      </p:sp>
      <p:sp>
        <p:nvSpPr>
          <p:cNvPr id="79" name="TextBox 1">
            <a:extLst>
              <a:ext uri="{FF2B5EF4-FFF2-40B4-BE49-F238E27FC236}">
                <a16:creationId xmlns:a16="http://schemas.microsoft.com/office/drawing/2014/main" id="{E91A757E-DA0E-C74D-B43D-F9CCB68CD556}"/>
              </a:ext>
            </a:extLst>
          </p:cNvPr>
          <p:cNvSpPr txBox="1">
            <a:spLocks noChangeArrowheads="1"/>
          </p:cNvSpPr>
          <p:nvPr/>
        </p:nvSpPr>
        <p:spPr bwMode="auto">
          <a:xfrm>
            <a:off x="4496838" y="3808377"/>
            <a:ext cx="29044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defRPr sz="2400">
                <a:solidFill>
                  <a:schemeClr val="tx1"/>
                </a:solidFill>
                <a:latin typeface="Calibri" panose="020F0502020204030204" pitchFamily="34" charset="0"/>
                <a:ea typeface="MS PGothic" panose="020B0600070205080204" pitchFamily="34" charset="-128"/>
              </a:defRPr>
            </a:lvl1pPr>
            <a:lvl2pPr marL="171450" indent="-1714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lvl="1" defTabSz="914400">
              <a:spcBef>
                <a:spcPts val="600"/>
              </a:spcBef>
              <a:spcAft>
                <a:spcPts val="600"/>
              </a:spcAft>
              <a:buClr>
                <a:schemeClr val="accent1"/>
              </a:buClr>
            </a:pPr>
            <a:r>
              <a:rPr lang="es-419" altLang="en-US" sz="2100" b="1" dirty="0">
                <a:solidFill>
                  <a:schemeClr val="bg1"/>
                </a:solidFill>
                <a:cs typeface="Calibri" panose="020F0502020204030204" pitchFamily="34" charset="0"/>
              </a:rPr>
              <a:t>Integral flat steel mills</a:t>
            </a:r>
          </a:p>
        </p:txBody>
      </p:sp>
      <p:sp>
        <p:nvSpPr>
          <p:cNvPr id="82" name="TextBox 1">
            <a:extLst>
              <a:ext uri="{FF2B5EF4-FFF2-40B4-BE49-F238E27FC236}">
                <a16:creationId xmlns:a16="http://schemas.microsoft.com/office/drawing/2014/main" id="{92E46E80-DE5E-824F-8A32-8CCEF9354AE3}"/>
              </a:ext>
            </a:extLst>
          </p:cNvPr>
          <p:cNvSpPr txBox="1">
            <a:spLocks noChangeArrowheads="1"/>
          </p:cNvSpPr>
          <p:nvPr/>
        </p:nvSpPr>
        <p:spPr bwMode="auto">
          <a:xfrm>
            <a:off x="12420323" y="3768621"/>
            <a:ext cx="280062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285750" indent="-285750">
              <a:defRPr sz="2400">
                <a:solidFill>
                  <a:schemeClr val="tx1"/>
                </a:solidFill>
                <a:latin typeface="Calibri" panose="020F0502020204030204" pitchFamily="34" charset="0"/>
                <a:ea typeface="MS PGothic" panose="020B0600070205080204" pitchFamily="34" charset="-128"/>
              </a:defRPr>
            </a:lvl1pPr>
            <a:lvl2pPr marL="171450" indent="-1714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lvl="1" defTabSz="914400">
              <a:spcBef>
                <a:spcPts val="600"/>
              </a:spcBef>
              <a:spcAft>
                <a:spcPts val="600"/>
              </a:spcAft>
              <a:buClr>
                <a:schemeClr val="accent1"/>
              </a:buClr>
            </a:pPr>
            <a:r>
              <a:rPr lang="es-419" altLang="en-US" sz="2100" b="1" dirty="0">
                <a:solidFill>
                  <a:schemeClr val="bg1"/>
                </a:solidFill>
                <a:cs typeface="Calibri" panose="020F0502020204030204" pitchFamily="34" charset="0"/>
              </a:rPr>
              <a:t>Pulp and paper mills</a:t>
            </a:r>
          </a:p>
        </p:txBody>
      </p:sp>
      <p:sp>
        <p:nvSpPr>
          <p:cNvPr id="83" name="Rectangle 82">
            <a:extLst>
              <a:ext uri="{FF2B5EF4-FFF2-40B4-BE49-F238E27FC236}">
                <a16:creationId xmlns:a16="http://schemas.microsoft.com/office/drawing/2014/main" id="{8BD41AA7-6243-2840-A71C-61621039D961}"/>
              </a:ext>
            </a:extLst>
          </p:cNvPr>
          <p:cNvSpPr/>
          <p:nvPr/>
        </p:nvSpPr>
        <p:spPr>
          <a:xfrm>
            <a:off x="8762723" y="5053512"/>
            <a:ext cx="3321327" cy="415498"/>
          </a:xfrm>
          <a:prstGeom prst="rect">
            <a:avLst/>
          </a:prstGeom>
        </p:spPr>
        <p:txBody>
          <a:bodyPr wrap="square">
            <a:spAutoFit/>
          </a:bodyPr>
          <a:lstStyle/>
          <a:p>
            <a:pPr marL="0" lvl="1" defTabSz="914400">
              <a:spcBef>
                <a:spcPts val="600"/>
              </a:spcBef>
              <a:spcAft>
                <a:spcPts val="600"/>
              </a:spcAft>
              <a:buClr>
                <a:schemeClr val="accent1"/>
              </a:buClr>
            </a:pPr>
            <a:r>
              <a:rPr lang="es-419" altLang="en-US" sz="2100" b="1" dirty="0">
                <a:solidFill>
                  <a:schemeClr val="bg1"/>
                </a:solidFill>
                <a:cs typeface="Calibri" panose="020F0502020204030204" pitchFamily="34" charset="0"/>
              </a:rPr>
              <a:t>Cement production plants</a:t>
            </a:r>
          </a:p>
        </p:txBody>
      </p:sp>
      <p:sp>
        <p:nvSpPr>
          <p:cNvPr id="87" name="Rectangle 86">
            <a:extLst>
              <a:ext uri="{FF2B5EF4-FFF2-40B4-BE49-F238E27FC236}">
                <a16:creationId xmlns:a16="http://schemas.microsoft.com/office/drawing/2014/main" id="{D04C5C3A-CCE2-824E-970D-9EE0E8087AB5}"/>
              </a:ext>
            </a:extLst>
          </p:cNvPr>
          <p:cNvSpPr/>
          <p:nvPr/>
        </p:nvSpPr>
        <p:spPr>
          <a:xfrm>
            <a:off x="818873" y="6366102"/>
            <a:ext cx="2907921" cy="415498"/>
          </a:xfrm>
          <a:prstGeom prst="rect">
            <a:avLst/>
          </a:prstGeom>
        </p:spPr>
        <p:txBody>
          <a:bodyPr wrap="square">
            <a:spAutoFit/>
          </a:bodyPr>
          <a:lstStyle/>
          <a:p>
            <a:pPr marL="0" lvl="1" defTabSz="914400">
              <a:spcBef>
                <a:spcPts val="600"/>
              </a:spcBef>
              <a:spcAft>
                <a:spcPts val="600"/>
              </a:spcAft>
              <a:buClr>
                <a:schemeClr val="accent1"/>
              </a:buClr>
            </a:pPr>
            <a:r>
              <a:rPr lang="es-419" altLang="en-US" sz="2100" b="1" dirty="0">
                <a:solidFill>
                  <a:schemeClr val="bg1"/>
                </a:solidFill>
                <a:latin typeface="Calibri" panose="020F0502020204030204" pitchFamily="34" charset="0"/>
                <a:cs typeface="Calibri" panose="020F0502020204030204" pitchFamily="34" charset="0"/>
              </a:rPr>
              <a:t>Continuous casting </a:t>
            </a:r>
          </a:p>
        </p:txBody>
      </p:sp>
      <p:sp>
        <p:nvSpPr>
          <p:cNvPr id="88" name="Rectangle 87">
            <a:extLst>
              <a:ext uri="{FF2B5EF4-FFF2-40B4-BE49-F238E27FC236}">
                <a16:creationId xmlns:a16="http://schemas.microsoft.com/office/drawing/2014/main" id="{7FB9DA57-B392-C943-90F4-81ED8C998130}"/>
              </a:ext>
            </a:extLst>
          </p:cNvPr>
          <p:cNvSpPr/>
          <p:nvPr/>
        </p:nvSpPr>
        <p:spPr>
          <a:xfrm>
            <a:off x="4460980" y="5053512"/>
            <a:ext cx="2462489" cy="738664"/>
          </a:xfrm>
          <a:prstGeom prst="rect">
            <a:avLst/>
          </a:prstGeom>
        </p:spPr>
        <p:txBody>
          <a:bodyPr wrap="square">
            <a:spAutoFit/>
          </a:bodyPr>
          <a:lstStyle/>
          <a:p>
            <a:pPr marL="0" lvl="1" defTabSz="914400">
              <a:spcBef>
                <a:spcPts val="600"/>
              </a:spcBef>
              <a:spcAft>
                <a:spcPts val="600"/>
              </a:spcAft>
              <a:buClr>
                <a:schemeClr val="accent1"/>
              </a:buClr>
            </a:pPr>
            <a:r>
              <a:rPr lang="en-US" altLang="en-US" sz="2100" b="1" dirty="0">
                <a:solidFill>
                  <a:schemeClr val="bg1"/>
                </a:solidFill>
                <a:latin typeface="Calibri" panose="020F0502020204030204" pitchFamily="34" charset="0"/>
                <a:cs typeface="Calibri" panose="020F0502020204030204" pitchFamily="34" charset="0"/>
              </a:rPr>
              <a:t>Cold and hot rolling mills</a:t>
            </a:r>
            <a:endParaRPr lang="es-419" altLang="en-US" sz="2100" b="1" dirty="0">
              <a:solidFill>
                <a:schemeClr val="bg1"/>
              </a:solidFill>
              <a:latin typeface="Calibri" panose="020F0502020204030204" pitchFamily="34" charset="0"/>
              <a:cs typeface="Calibri" panose="020F0502020204030204" pitchFamily="34" charset="0"/>
            </a:endParaRPr>
          </a:p>
        </p:txBody>
      </p:sp>
      <p:sp>
        <p:nvSpPr>
          <p:cNvPr id="89" name="Rectangle 88">
            <a:extLst>
              <a:ext uri="{FF2B5EF4-FFF2-40B4-BE49-F238E27FC236}">
                <a16:creationId xmlns:a16="http://schemas.microsoft.com/office/drawing/2014/main" id="{05F1FEC0-F6E2-0D44-81C2-B40D26577DA5}"/>
              </a:ext>
            </a:extLst>
          </p:cNvPr>
          <p:cNvSpPr/>
          <p:nvPr/>
        </p:nvSpPr>
        <p:spPr>
          <a:xfrm>
            <a:off x="4460980" y="6430736"/>
            <a:ext cx="3086376" cy="415498"/>
          </a:xfrm>
          <a:prstGeom prst="rect">
            <a:avLst/>
          </a:prstGeom>
        </p:spPr>
        <p:txBody>
          <a:bodyPr wrap="square">
            <a:spAutoFit/>
          </a:bodyPr>
          <a:lstStyle/>
          <a:p>
            <a:pPr marL="0" lvl="1" defTabSz="914400">
              <a:spcBef>
                <a:spcPts val="600"/>
              </a:spcBef>
              <a:spcAft>
                <a:spcPts val="600"/>
              </a:spcAft>
              <a:buClr>
                <a:schemeClr val="accent1"/>
              </a:buClr>
            </a:pPr>
            <a:r>
              <a:rPr lang="es-419" altLang="en-US" sz="2100" b="1" dirty="0">
                <a:solidFill>
                  <a:schemeClr val="bg1"/>
                </a:solidFill>
                <a:latin typeface="Calibri" panose="020F0502020204030204" pitchFamily="34" charset="0"/>
                <a:cs typeface="Calibri" panose="020F0502020204030204" pitchFamily="34" charset="0"/>
              </a:rPr>
              <a:t>Cokers</a:t>
            </a:r>
          </a:p>
        </p:txBody>
      </p:sp>
      <p:cxnSp>
        <p:nvCxnSpPr>
          <p:cNvPr id="90" name="Conector recto 36">
            <a:extLst>
              <a:ext uri="{FF2B5EF4-FFF2-40B4-BE49-F238E27FC236}">
                <a16:creationId xmlns:a16="http://schemas.microsoft.com/office/drawing/2014/main" id="{8529228F-B9FD-084E-AD09-7910D618C203}"/>
              </a:ext>
            </a:extLst>
          </p:cNvPr>
          <p:cNvCxnSpPr>
            <a:cxnSpLocks/>
          </p:cNvCxnSpPr>
          <p:nvPr/>
        </p:nvCxnSpPr>
        <p:spPr>
          <a:xfrm>
            <a:off x="4460980" y="7165515"/>
            <a:ext cx="308637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Conector recto 36">
            <a:extLst>
              <a:ext uri="{FF2B5EF4-FFF2-40B4-BE49-F238E27FC236}">
                <a16:creationId xmlns:a16="http://schemas.microsoft.com/office/drawing/2014/main" id="{4E8B7008-FD85-E949-A827-7E54A3B05EED}"/>
              </a:ext>
            </a:extLst>
          </p:cNvPr>
          <p:cNvCxnSpPr>
            <a:cxnSpLocks/>
          </p:cNvCxnSpPr>
          <p:nvPr/>
        </p:nvCxnSpPr>
        <p:spPr>
          <a:xfrm>
            <a:off x="4460980" y="5982189"/>
            <a:ext cx="308637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Conector recto 36">
            <a:extLst>
              <a:ext uri="{FF2B5EF4-FFF2-40B4-BE49-F238E27FC236}">
                <a16:creationId xmlns:a16="http://schemas.microsoft.com/office/drawing/2014/main" id="{45933A3A-51D2-C34D-A169-03289B50949C}"/>
              </a:ext>
            </a:extLst>
          </p:cNvPr>
          <p:cNvCxnSpPr>
            <a:cxnSpLocks/>
          </p:cNvCxnSpPr>
          <p:nvPr/>
        </p:nvCxnSpPr>
        <p:spPr>
          <a:xfrm>
            <a:off x="4460980" y="4891198"/>
            <a:ext cx="308637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 name="Conector recto 36">
            <a:extLst>
              <a:ext uri="{FF2B5EF4-FFF2-40B4-BE49-F238E27FC236}">
                <a16:creationId xmlns:a16="http://schemas.microsoft.com/office/drawing/2014/main" id="{289C6992-5E90-1743-8C31-19E63E7A808F}"/>
              </a:ext>
            </a:extLst>
          </p:cNvPr>
          <p:cNvCxnSpPr>
            <a:cxnSpLocks/>
          </p:cNvCxnSpPr>
          <p:nvPr/>
        </p:nvCxnSpPr>
        <p:spPr>
          <a:xfrm>
            <a:off x="818873" y="7165515"/>
            <a:ext cx="308637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4" name="Conector recto 36">
            <a:extLst>
              <a:ext uri="{FF2B5EF4-FFF2-40B4-BE49-F238E27FC236}">
                <a16:creationId xmlns:a16="http://schemas.microsoft.com/office/drawing/2014/main" id="{4AF83357-EE57-3E4F-89C6-00632AEC9591}"/>
              </a:ext>
            </a:extLst>
          </p:cNvPr>
          <p:cNvCxnSpPr>
            <a:cxnSpLocks/>
          </p:cNvCxnSpPr>
          <p:nvPr/>
        </p:nvCxnSpPr>
        <p:spPr>
          <a:xfrm>
            <a:off x="818873" y="5982189"/>
            <a:ext cx="308637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Conector recto 36">
            <a:extLst>
              <a:ext uri="{FF2B5EF4-FFF2-40B4-BE49-F238E27FC236}">
                <a16:creationId xmlns:a16="http://schemas.microsoft.com/office/drawing/2014/main" id="{FB1C8762-188A-FE4D-871C-E1DB1AAB6E3B}"/>
              </a:ext>
            </a:extLst>
          </p:cNvPr>
          <p:cNvCxnSpPr>
            <a:cxnSpLocks/>
          </p:cNvCxnSpPr>
          <p:nvPr/>
        </p:nvCxnSpPr>
        <p:spPr>
          <a:xfrm>
            <a:off x="818873" y="4891198"/>
            <a:ext cx="308637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E50BC33D-419D-B144-817B-FD7330019F5D}"/>
              </a:ext>
            </a:extLst>
          </p:cNvPr>
          <p:cNvSpPr/>
          <p:nvPr/>
        </p:nvSpPr>
        <p:spPr>
          <a:xfrm>
            <a:off x="818873" y="3768621"/>
            <a:ext cx="3309177" cy="415498"/>
          </a:xfrm>
          <a:prstGeom prst="rect">
            <a:avLst/>
          </a:prstGeom>
        </p:spPr>
        <p:txBody>
          <a:bodyPr wrap="square">
            <a:spAutoFit/>
          </a:bodyPr>
          <a:lstStyle/>
          <a:p>
            <a:pPr marL="0" lvl="1" defTabSz="914400">
              <a:spcBef>
                <a:spcPts val="600"/>
              </a:spcBef>
              <a:spcAft>
                <a:spcPts val="600"/>
              </a:spcAft>
              <a:buClr>
                <a:schemeClr val="accent1"/>
              </a:buClr>
            </a:pPr>
            <a:r>
              <a:rPr lang="es-419" altLang="en-US" sz="2100" b="1" dirty="0">
                <a:solidFill>
                  <a:schemeClr val="bg1"/>
                </a:solidFill>
                <a:latin typeface="Calibri" panose="020F0502020204030204" pitchFamily="34" charset="0"/>
                <a:cs typeface="Calibri" panose="020F0502020204030204" pitchFamily="34" charset="0"/>
              </a:rPr>
              <a:t>Integral long steel mills</a:t>
            </a:r>
          </a:p>
        </p:txBody>
      </p:sp>
      <p:cxnSp>
        <p:nvCxnSpPr>
          <p:cNvPr id="97" name="Conector recto 36">
            <a:extLst>
              <a:ext uri="{FF2B5EF4-FFF2-40B4-BE49-F238E27FC236}">
                <a16:creationId xmlns:a16="http://schemas.microsoft.com/office/drawing/2014/main" id="{55B6167D-F249-BF47-A046-007CA94B8085}"/>
              </a:ext>
            </a:extLst>
          </p:cNvPr>
          <p:cNvCxnSpPr>
            <a:cxnSpLocks/>
          </p:cNvCxnSpPr>
          <p:nvPr/>
        </p:nvCxnSpPr>
        <p:spPr>
          <a:xfrm>
            <a:off x="8762723" y="5982189"/>
            <a:ext cx="3086376"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9" name="Conector recto 36">
            <a:extLst>
              <a:ext uri="{FF2B5EF4-FFF2-40B4-BE49-F238E27FC236}">
                <a16:creationId xmlns:a16="http://schemas.microsoft.com/office/drawing/2014/main" id="{3CBFF7EE-391A-1345-8662-257B5D7A1E63}"/>
              </a:ext>
            </a:extLst>
          </p:cNvPr>
          <p:cNvCxnSpPr>
            <a:cxnSpLocks/>
          </p:cNvCxnSpPr>
          <p:nvPr/>
        </p:nvCxnSpPr>
        <p:spPr>
          <a:xfrm>
            <a:off x="8762723" y="4891198"/>
            <a:ext cx="3086376"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0" name="Conector recto 36">
            <a:extLst>
              <a:ext uri="{FF2B5EF4-FFF2-40B4-BE49-F238E27FC236}">
                <a16:creationId xmlns:a16="http://schemas.microsoft.com/office/drawing/2014/main" id="{FB9F5251-4771-434E-BC9E-F964A5F53CD7}"/>
              </a:ext>
            </a:extLst>
          </p:cNvPr>
          <p:cNvCxnSpPr>
            <a:cxnSpLocks/>
          </p:cNvCxnSpPr>
          <p:nvPr/>
        </p:nvCxnSpPr>
        <p:spPr>
          <a:xfrm>
            <a:off x="12404830" y="4891198"/>
            <a:ext cx="3086376"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F3C46FA-4637-6A4E-BBD5-CCD0CA7FDFD2}"/>
              </a:ext>
            </a:extLst>
          </p:cNvPr>
          <p:cNvPicPr>
            <a:picLocks noChangeAspect="1"/>
          </p:cNvPicPr>
          <p:nvPr/>
        </p:nvPicPr>
        <p:blipFill>
          <a:blip r:embed="rId4"/>
          <a:stretch>
            <a:fillRect/>
          </a:stretch>
        </p:blipFill>
        <p:spPr>
          <a:xfrm>
            <a:off x="6472076" y="1871957"/>
            <a:ext cx="959542" cy="1096619"/>
          </a:xfrm>
          <a:prstGeom prst="rect">
            <a:avLst/>
          </a:prstGeom>
        </p:spPr>
      </p:pic>
      <p:pic>
        <p:nvPicPr>
          <p:cNvPr id="4" name="Picture 3">
            <a:extLst>
              <a:ext uri="{FF2B5EF4-FFF2-40B4-BE49-F238E27FC236}">
                <a16:creationId xmlns:a16="http://schemas.microsoft.com/office/drawing/2014/main" id="{D7CE8608-F98D-5F48-AF39-D4A019098347}"/>
              </a:ext>
            </a:extLst>
          </p:cNvPr>
          <p:cNvPicPr>
            <a:picLocks noChangeAspect="1"/>
          </p:cNvPicPr>
          <p:nvPr/>
        </p:nvPicPr>
        <p:blipFill>
          <a:blip r:embed="rId5"/>
          <a:stretch>
            <a:fillRect/>
          </a:stretch>
        </p:blipFill>
        <p:spPr>
          <a:xfrm>
            <a:off x="14464834" y="1408609"/>
            <a:ext cx="1204617" cy="1543104"/>
          </a:xfrm>
          <a:prstGeom prst="rect">
            <a:avLst/>
          </a:prstGeom>
        </p:spPr>
      </p:pic>
      <p:grpSp>
        <p:nvGrpSpPr>
          <p:cNvPr id="39" name="Group 38">
            <a:extLst>
              <a:ext uri="{FF2B5EF4-FFF2-40B4-BE49-F238E27FC236}">
                <a16:creationId xmlns:a16="http://schemas.microsoft.com/office/drawing/2014/main" id="{21138573-DF49-4E41-844A-AD4B972A562B}"/>
              </a:ext>
            </a:extLst>
          </p:cNvPr>
          <p:cNvGrpSpPr/>
          <p:nvPr/>
        </p:nvGrpSpPr>
        <p:grpSpPr>
          <a:xfrm>
            <a:off x="876027" y="8552442"/>
            <a:ext cx="3584954" cy="369252"/>
            <a:chOff x="12732028" y="8552442"/>
            <a:chExt cx="3584954" cy="369252"/>
          </a:xfrm>
        </p:grpSpPr>
        <p:pic>
          <p:nvPicPr>
            <p:cNvPr id="40" name="Picture 39">
              <a:hlinkClick r:id="rId6" action="ppaction://hlinksldjump"/>
              <a:extLst>
                <a:ext uri="{FF2B5EF4-FFF2-40B4-BE49-F238E27FC236}">
                  <a16:creationId xmlns:a16="http://schemas.microsoft.com/office/drawing/2014/main" id="{B045194A-540C-8648-BE85-EC0DD643A0A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44" name="CuadroTexto 78">
              <a:hlinkClick r:id="rId6" action="ppaction://hlinksldjump"/>
              <a:extLst>
                <a:ext uri="{FF2B5EF4-FFF2-40B4-BE49-F238E27FC236}">
                  <a16:creationId xmlns:a16="http://schemas.microsoft.com/office/drawing/2014/main" id="{6A6E1ED9-D5E0-AB4D-91A1-231792EDC67F}"/>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46" name="Group 45">
            <a:extLst>
              <a:ext uri="{FF2B5EF4-FFF2-40B4-BE49-F238E27FC236}">
                <a16:creationId xmlns:a16="http://schemas.microsoft.com/office/drawing/2014/main" id="{759604DB-6838-9743-916B-843F74CEB70E}"/>
              </a:ext>
            </a:extLst>
          </p:cNvPr>
          <p:cNvGrpSpPr/>
          <p:nvPr/>
        </p:nvGrpSpPr>
        <p:grpSpPr>
          <a:xfrm>
            <a:off x="12130264" y="8552442"/>
            <a:ext cx="3578382" cy="369332"/>
            <a:chOff x="12370992" y="8552442"/>
            <a:chExt cx="3578382" cy="369332"/>
          </a:xfrm>
        </p:grpSpPr>
        <p:pic>
          <p:nvPicPr>
            <p:cNvPr id="47" name="Picture 46">
              <a:hlinkClick r:id="rId8" action="ppaction://hlinksldjump"/>
              <a:extLst>
                <a:ext uri="{FF2B5EF4-FFF2-40B4-BE49-F238E27FC236}">
                  <a16:creationId xmlns:a16="http://schemas.microsoft.com/office/drawing/2014/main" id="{B09F2434-ACD5-D84F-BDAA-36BD326193D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48" name="CuadroTexto 78">
              <a:hlinkClick r:id="rId8" action="ppaction://hlinksldjump"/>
              <a:extLst>
                <a:ext uri="{FF2B5EF4-FFF2-40B4-BE49-F238E27FC236}">
                  <a16:creationId xmlns:a16="http://schemas.microsoft.com/office/drawing/2014/main" id="{3F3B5AE3-CC8A-1B43-84D1-BC9A3B4F5A90}"/>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pic>
        <p:nvPicPr>
          <p:cNvPr id="41" name="Picture 40">
            <a:extLst>
              <a:ext uri="{FF2B5EF4-FFF2-40B4-BE49-F238E27FC236}">
                <a16:creationId xmlns:a16="http://schemas.microsoft.com/office/drawing/2014/main" id="{E9C9B9AD-BF92-AC46-B002-EB7893A84058}"/>
              </a:ext>
            </a:extLst>
          </p:cNvPr>
          <p:cNvPicPr>
            <a:picLocks noChangeAspect="1"/>
          </p:cNvPicPr>
          <p:nvPr/>
        </p:nvPicPr>
        <p:blipFill>
          <a:blip r:embed="rId9" cstate="screen">
            <a:alphaModFix amt="50000"/>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4652504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AFBCF9-FD2D-944F-89C7-D90B6E4505AF}"/>
              </a:ext>
            </a:extLst>
          </p:cNvPr>
          <p:cNvPicPr>
            <a:picLocks noChangeAspect="1"/>
          </p:cNvPicPr>
          <p:nvPr/>
        </p:nvPicPr>
        <p:blipFill>
          <a:blip r:embed="rId3"/>
          <a:stretch>
            <a:fillRect/>
          </a:stretch>
        </p:blipFill>
        <p:spPr>
          <a:xfrm>
            <a:off x="-5127" y="984079"/>
            <a:ext cx="16277956" cy="8130141"/>
          </a:xfrm>
          <a:prstGeom prst="rect">
            <a:avLst/>
          </a:prstGeom>
        </p:spPr>
      </p:pic>
      <p:sp>
        <p:nvSpPr>
          <p:cNvPr id="31" name="Rectángulo 30">
            <a:extLst>
              <a:ext uri="{FF2B5EF4-FFF2-40B4-BE49-F238E27FC236}">
                <a16:creationId xmlns:a16="http://schemas.microsoft.com/office/drawing/2014/main" id="{CC8163DA-8F24-7349-82FB-281559AC31CE}"/>
              </a:ext>
            </a:extLst>
          </p:cNvPr>
          <p:cNvSpPr/>
          <p:nvPr/>
        </p:nvSpPr>
        <p:spPr>
          <a:xfrm>
            <a:off x="6365" y="6088229"/>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5" name="Rectángulo 30">
            <a:extLst>
              <a:ext uri="{FF2B5EF4-FFF2-40B4-BE49-F238E27FC236}">
                <a16:creationId xmlns:a16="http://schemas.microsoft.com/office/drawing/2014/main" id="{FCA6558B-717E-0345-A07A-09AC773360BD}"/>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30">
            <a:extLst>
              <a:ext uri="{FF2B5EF4-FFF2-40B4-BE49-F238E27FC236}">
                <a16:creationId xmlns:a16="http://schemas.microsoft.com/office/drawing/2014/main" id="{E65DDEC8-E6DF-2646-84D5-24931FA0C1EC}"/>
              </a:ext>
            </a:extLst>
          </p:cNvPr>
          <p:cNvSpPr/>
          <p:nvPr/>
        </p:nvSpPr>
        <p:spPr>
          <a:xfrm>
            <a:off x="0" y="1615964"/>
            <a:ext cx="16257588" cy="864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78">
            <a:extLst>
              <a:ext uri="{FF2B5EF4-FFF2-40B4-BE49-F238E27FC236}">
                <a16:creationId xmlns:a16="http://schemas.microsoft.com/office/drawing/2014/main" id="{771546CB-2D70-3D4D-8E0C-4FED560C1458}"/>
              </a:ext>
            </a:extLst>
          </p:cNvPr>
          <p:cNvSpPr txBox="1"/>
          <p:nvPr/>
        </p:nvSpPr>
        <p:spPr>
          <a:xfrm>
            <a:off x="485719" y="425668"/>
            <a:ext cx="1234636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Civil </a:t>
            </a:r>
            <a:r>
              <a:rPr lang="es-ES_tradnl" sz="4000" dirty="0" err="1">
                <a:solidFill>
                  <a:schemeClr val="bg1"/>
                </a:solidFill>
                <a:latin typeface="Calibri" panose="020F0502020204030204" pitchFamily="34" charset="0"/>
                <a:ea typeface="Univers" charset="0"/>
                <a:cs typeface="Calibri" panose="020F0502020204030204" pitchFamily="34" charset="0"/>
              </a:rPr>
              <a:t>Infrastructure</a:t>
            </a:r>
            <a:r>
              <a:rPr lang="es-ES_tradnl" sz="4000" dirty="0">
                <a:solidFill>
                  <a:schemeClr val="bg1"/>
                </a:solidFill>
                <a:latin typeface="Calibri" panose="020F0502020204030204" pitchFamily="34" charset="0"/>
                <a:ea typeface="Univers" charset="0"/>
                <a:cs typeface="Calibri" panose="020F0502020204030204" pitchFamily="34" charset="0"/>
              </a:rPr>
              <a:t> Works </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26" name="Rectangle 25">
            <a:extLst>
              <a:ext uri="{FF2B5EF4-FFF2-40B4-BE49-F238E27FC236}">
                <a16:creationId xmlns:a16="http://schemas.microsoft.com/office/drawing/2014/main" id="{943EFFB8-C70F-3947-9929-B5DF2440ADFD}"/>
              </a:ext>
            </a:extLst>
          </p:cNvPr>
          <p:cNvSpPr/>
          <p:nvPr/>
        </p:nvSpPr>
        <p:spPr>
          <a:xfrm>
            <a:off x="739752" y="6252104"/>
            <a:ext cx="3855898" cy="584775"/>
          </a:xfrm>
          <a:prstGeom prst="rect">
            <a:avLst/>
          </a:prstGeom>
        </p:spPr>
        <p:txBody>
          <a:bodyPr wrap="square">
            <a:spAutoFit/>
          </a:bodyPr>
          <a:lstStyle/>
          <a:p>
            <a:pPr defTabSz="1219170"/>
            <a:r>
              <a:rPr lang="es-ES" altLang="en-US" sz="3200" b="1">
                <a:solidFill>
                  <a:schemeClr val="bg1"/>
                </a:solidFill>
                <a:cs typeface="Calibri" panose="020F0502020204030204" pitchFamily="34" charset="0"/>
              </a:rPr>
              <a:t>TENARIS BAY CITY</a:t>
            </a:r>
          </a:p>
        </p:txBody>
      </p:sp>
      <p:sp>
        <p:nvSpPr>
          <p:cNvPr id="5" name="Rectangle 4">
            <a:extLst>
              <a:ext uri="{FF2B5EF4-FFF2-40B4-BE49-F238E27FC236}">
                <a16:creationId xmlns:a16="http://schemas.microsoft.com/office/drawing/2014/main" id="{2E183DF3-FFA3-2A4A-B648-0745683B661B}"/>
              </a:ext>
            </a:extLst>
          </p:cNvPr>
          <p:cNvSpPr/>
          <p:nvPr/>
        </p:nvSpPr>
        <p:spPr>
          <a:xfrm>
            <a:off x="739751" y="6949616"/>
            <a:ext cx="1457350" cy="646331"/>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p>
          <a:p>
            <a:pPr defTabSz="1219170"/>
            <a:r>
              <a:rPr lang="es-ES" altLang="en-US" sz="1800" dirty="0" err="1">
                <a:solidFill>
                  <a:schemeClr val="bg1"/>
                </a:solidFill>
                <a:latin typeface="Calibri Light" panose="020F0302020204030204" pitchFamily="34" charset="0"/>
                <a:cs typeface="Calibri Light" panose="020F0302020204030204" pitchFamily="34" charset="0"/>
              </a:rPr>
              <a:t>Tenaris</a:t>
            </a:r>
            <a:r>
              <a:rPr lang="es-ES" altLang="en-US" sz="1800" dirty="0">
                <a:solidFill>
                  <a:schemeClr val="bg1"/>
                </a:solidFill>
                <a:latin typeface="Calibri Light" panose="020F0302020204030204" pitchFamily="34" charset="0"/>
                <a:cs typeface="Calibri Light" panose="020F0302020204030204" pitchFamily="34" charset="0"/>
              </a:rPr>
              <a:t> </a:t>
            </a:r>
          </a:p>
        </p:txBody>
      </p:sp>
      <p:sp>
        <p:nvSpPr>
          <p:cNvPr id="18" name="Rectangle 17">
            <a:extLst>
              <a:ext uri="{FF2B5EF4-FFF2-40B4-BE49-F238E27FC236}">
                <a16:creationId xmlns:a16="http://schemas.microsoft.com/office/drawing/2014/main" id="{28FB65C3-BDDD-4245-BF4B-B1324FD22EDC}"/>
              </a:ext>
            </a:extLst>
          </p:cNvPr>
          <p:cNvSpPr/>
          <p:nvPr/>
        </p:nvSpPr>
        <p:spPr>
          <a:xfrm>
            <a:off x="4822745" y="6949616"/>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EPCM</a:t>
            </a:r>
          </a:p>
        </p:txBody>
      </p:sp>
      <p:sp>
        <p:nvSpPr>
          <p:cNvPr id="19" name="Rectangle 18">
            <a:extLst>
              <a:ext uri="{FF2B5EF4-FFF2-40B4-BE49-F238E27FC236}">
                <a16:creationId xmlns:a16="http://schemas.microsoft.com/office/drawing/2014/main" id="{36C6D4A4-1EC8-DF43-A374-52E0E0015E1D}"/>
              </a:ext>
            </a:extLst>
          </p:cNvPr>
          <p:cNvSpPr/>
          <p:nvPr/>
        </p:nvSpPr>
        <p:spPr>
          <a:xfrm>
            <a:off x="8910093" y="6921678"/>
            <a:ext cx="6801745" cy="1477328"/>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altLang="en-US" sz="1800" dirty="0">
                <a:solidFill>
                  <a:schemeClr val="bg1"/>
                </a:solidFill>
                <a:latin typeface="Calibri Light" panose="020F0302020204030204" pitchFamily="34" charset="0"/>
                <a:cs typeface="Calibri Light" panose="020F0302020204030204" pitchFamily="34" charset="0"/>
              </a:rPr>
              <a:t>Construction of a mill to manufacture seamless pipes ranging from 114.3 to 244.5 mm in diameter, and thicknesses of between 5.7 and 25.4 mm, with an estimated output of 616,000 tons/year for Tenaris's OCTG product line.</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F2DCE1D-2DA9-DF47-9B89-6ED5CF254E6E}"/>
              </a:ext>
            </a:extLst>
          </p:cNvPr>
          <p:cNvSpPr/>
          <p:nvPr/>
        </p:nvSpPr>
        <p:spPr>
          <a:xfrm>
            <a:off x="2973612" y="6949616"/>
            <a:ext cx="13528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s-419" altLang="en-US" sz="1800" dirty="0">
                <a:solidFill>
                  <a:schemeClr val="bg1"/>
                </a:solidFill>
                <a:latin typeface="Calibri" panose="020F0502020204030204" pitchFamily="34" charset="0"/>
                <a:cs typeface="Calibri" panose="020F0502020204030204" pitchFamily="34" charset="0"/>
              </a:rPr>
              <a:t>USA</a:t>
            </a: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53" name="TextBox 8">
            <a:extLst>
              <a:ext uri="{FF2B5EF4-FFF2-40B4-BE49-F238E27FC236}">
                <a16:creationId xmlns:a16="http://schemas.microsoft.com/office/drawing/2014/main" id="{E96CDDFD-4F33-204B-9A2B-30C76CF7451C}"/>
              </a:ext>
            </a:extLst>
          </p:cNvPr>
          <p:cNvSpPr txBox="1">
            <a:spLocks noChangeArrowheads="1"/>
          </p:cNvSpPr>
          <p:nvPr/>
        </p:nvSpPr>
        <p:spPr bwMode="auto">
          <a:xfrm>
            <a:off x="4613578" y="1870935"/>
            <a:ext cx="3533145" cy="588525"/>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02 | </a:t>
            </a:r>
            <a:r>
              <a:rPr lang="es-ES" altLang="en-US" sz="1400" dirty="0">
                <a:solidFill>
                  <a:schemeClr val="bg2"/>
                </a:solidFill>
                <a:latin typeface="+mj-lt"/>
                <a:cs typeface="Calibri" panose="020F0502020204030204" pitchFamily="34" charset="0"/>
              </a:rPr>
              <a:t>3T ROLLING MILL</a:t>
            </a:r>
          </a:p>
        </p:txBody>
      </p:sp>
      <p:sp>
        <p:nvSpPr>
          <p:cNvPr id="55" name="TextBox 54">
            <a:extLst>
              <a:ext uri="{FF2B5EF4-FFF2-40B4-BE49-F238E27FC236}">
                <a16:creationId xmlns:a16="http://schemas.microsoft.com/office/drawing/2014/main" id="{5F5B4245-E6C6-FC40-8CAA-8E5058D969B8}"/>
              </a:ext>
            </a:extLst>
          </p:cNvPr>
          <p:cNvSpPr txBox="1">
            <a:spLocks noChangeArrowheads="1"/>
          </p:cNvSpPr>
          <p:nvPr/>
        </p:nvSpPr>
        <p:spPr bwMode="auto">
          <a:xfrm>
            <a:off x="739753" y="1870935"/>
            <a:ext cx="3586670"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accent2"/>
                </a:solidFill>
                <a:cs typeface="Calibri" panose="020F0502020204030204" pitchFamily="34" charset="0"/>
              </a:rPr>
              <a:t>01 | </a:t>
            </a:r>
            <a:r>
              <a:rPr lang="en-US" altLang="en-US" sz="1400" b="1" dirty="0">
                <a:solidFill>
                  <a:schemeClr val="accent2"/>
                </a:solidFill>
                <a:cs typeface="Calibri" panose="020F0502020204030204" pitchFamily="34" charset="0"/>
              </a:rPr>
              <a:t>TENARIS BAY CITY</a:t>
            </a:r>
          </a:p>
        </p:txBody>
      </p:sp>
      <p:cxnSp>
        <p:nvCxnSpPr>
          <p:cNvPr id="57" name="Straight Connector 56">
            <a:extLst>
              <a:ext uri="{FF2B5EF4-FFF2-40B4-BE49-F238E27FC236}">
                <a16:creationId xmlns:a16="http://schemas.microsoft.com/office/drawing/2014/main" id="{E56ADCC5-6C3E-2E46-A5EA-7043906833C7}"/>
              </a:ext>
            </a:extLst>
          </p:cNvPr>
          <p:cNvCxnSpPr>
            <a:cxnSpLocks/>
          </p:cNvCxnSpPr>
          <p:nvPr/>
        </p:nvCxnSpPr>
        <p:spPr>
          <a:xfrm>
            <a:off x="4595650" y="1615964"/>
            <a:ext cx="3566845"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2702428-CE21-BB47-9386-A75ED3A2877C}"/>
              </a:ext>
            </a:extLst>
          </p:cNvPr>
          <p:cNvCxnSpPr>
            <a:cxnSpLocks/>
          </p:cNvCxnSpPr>
          <p:nvPr/>
        </p:nvCxnSpPr>
        <p:spPr>
          <a:xfrm>
            <a:off x="726775" y="1615964"/>
            <a:ext cx="359964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BE8F3DF-0AF2-D349-83C8-CE67622CF07C}"/>
              </a:ext>
            </a:extLst>
          </p:cNvPr>
          <p:cNvCxnSpPr>
            <a:cxnSpLocks/>
          </p:cNvCxnSpPr>
          <p:nvPr/>
        </p:nvCxnSpPr>
        <p:spPr>
          <a:xfrm>
            <a:off x="8431722" y="1615964"/>
            <a:ext cx="3325898"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A62BA62-9598-2B4E-9D10-BE420D28D998}"/>
              </a:ext>
            </a:extLst>
          </p:cNvPr>
          <p:cNvCxnSpPr>
            <a:cxnSpLocks/>
          </p:cNvCxnSpPr>
          <p:nvPr/>
        </p:nvCxnSpPr>
        <p:spPr>
          <a:xfrm>
            <a:off x="12026847" y="1615964"/>
            <a:ext cx="3582093"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8" name="TextBox 8">
            <a:extLst>
              <a:ext uri="{FF2B5EF4-FFF2-40B4-BE49-F238E27FC236}">
                <a16:creationId xmlns:a16="http://schemas.microsoft.com/office/drawing/2014/main" id="{C1BEC4C8-10CA-394D-87DE-9A5EFD53AAAF}"/>
              </a:ext>
            </a:extLst>
          </p:cNvPr>
          <p:cNvSpPr txBox="1">
            <a:spLocks noChangeArrowheads="1"/>
          </p:cNvSpPr>
          <p:nvPr/>
        </p:nvSpPr>
        <p:spPr bwMode="auto">
          <a:xfrm>
            <a:off x="12026847" y="1870934"/>
            <a:ext cx="3582093" cy="430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04 | </a:t>
            </a:r>
            <a:r>
              <a:rPr lang="es-ES" altLang="en-US" sz="1400" dirty="0">
                <a:solidFill>
                  <a:schemeClr val="bg2"/>
                </a:solidFill>
                <a:latin typeface="+mj-lt"/>
                <a:cs typeface="Calibri Light" panose="020F0302020204030204" pitchFamily="34" charset="0"/>
              </a:rPr>
              <a:t>EXTENSION OF ALUAR PLANT </a:t>
            </a:r>
            <a:endParaRPr lang="en-US" altLang="en-US" sz="1400" dirty="0">
              <a:solidFill>
                <a:schemeClr val="bg2"/>
              </a:solidFill>
              <a:latin typeface="+mj-lt"/>
              <a:cs typeface="Calibri Light" panose="020F0302020204030204" pitchFamily="34" charset="0"/>
            </a:endParaRPr>
          </a:p>
        </p:txBody>
      </p:sp>
      <p:sp>
        <p:nvSpPr>
          <p:cNvPr id="29" name="TextBox 10">
            <a:extLst>
              <a:ext uri="{FF2B5EF4-FFF2-40B4-BE49-F238E27FC236}">
                <a16:creationId xmlns:a16="http://schemas.microsoft.com/office/drawing/2014/main" id="{EA8525A6-0DAF-EB4B-9BC3-71B6F12A7F6B}"/>
              </a:ext>
            </a:extLst>
          </p:cNvPr>
          <p:cNvSpPr txBox="1">
            <a:spLocks noChangeArrowheads="1"/>
          </p:cNvSpPr>
          <p:nvPr/>
        </p:nvSpPr>
        <p:spPr bwMode="auto">
          <a:xfrm>
            <a:off x="8436562" y="1870938"/>
            <a:ext cx="342173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03 | </a:t>
            </a:r>
            <a:r>
              <a:rPr lang="es-ES" altLang="en-US" sz="1400" dirty="0">
                <a:solidFill>
                  <a:schemeClr val="bg2"/>
                </a:solidFill>
                <a:latin typeface="+mj-lt"/>
                <a:cs typeface="Calibri" panose="020F0502020204030204" pitchFamily="34" charset="0"/>
              </a:rPr>
              <a:t>GREENFIELD PESQUERIA PLANT</a:t>
            </a:r>
          </a:p>
        </p:txBody>
      </p:sp>
      <p:sp>
        <p:nvSpPr>
          <p:cNvPr id="33" name="Rectangle 32">
            <a:extLst>
              <a:ext uri="{FF2B5EF4-FFF2-40B4-BE49-F238E27FC236}">
                <a16:creationId xmlns:a16="http://schemas.microsoft.com/office/drawing/2014/main" id="{B2A40DDF-FBF1-9446-9F90-6F3CFF901404}"/>
              </a:ext>
            </a:extLst>
          </p:cNvPr>
          <p:cNvSpPr/>
          <p:nvPr/>
        </p:nvSpPr>
        <p:spPr>
          <a:xfrm>
            <a:off x="6839011" y="6926334"/>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2017</a:t>
            </a:r>
          </a:p>
        </p:txBody>
      </p:sp>
      <p:grpSp>
        <p:nvGrpSpPr>
          <p:cNvPr id="40" name="Group 39">
            <a:extLst>
              <a:ext uri="{FF2B5EF4-FFF2-40B4-BE49-F238E27FC236}">
                <a16:creationId xmlns:a16="http://schemas.microsoft.com/office/drawing/2014/main" id="{95F1E736-9BA7-E740-A49F-E84BE8922333}"/>
              </a:ext>
            </a:extLst>
          </p:cNvPr>
          <p:cNvGrpSpPr/>
          <p:nvPr/>
        </p:nvGrpSpPr>
        <p:grpSpPr>
          <a:xfrm>
            <a:off x="876027" y="8552442"/>
            <a:ext cx="3584954" cy="369252"/>
            <a:chOff x="12732028" y="8552442"/>
            <a:chExt cx="3584954" cy="369252"/>
          </a:xfrm>
        </p:grpSpPr>
        <p:pic>
          <p:nvPicPr>
            <p:cNvPr id="41" name="Picture 40">
              <a:hlinkClick r:id="rId4" action="ppaction://hlinksldjump"/>
              <a:extLst>
                <a:ext uri="{FF2B5EF4-FFF2-40B4-BE49-F238E27FC236}">
                  <a16:creationId xmlns:a16="http://schemas.microsoft.com/office/drawing/2014/main" id="{49F57BE3-AC6C-D442-80FC-054DC52C68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42" name="CuadroTexto 78">
              <a:hlinkClick r:id="rId4" action="ppaction://hlinksldjump"/>
              <a:extLst>
                <a:ext uri="{FF2B5EF4-FFF2-40B4-BE49-F238E27FC236}">
                  <a16:creationId xmlns:a16="http://schemas.microsoft.com/office/drawing/2014/main" id="{BF21499B-2FB6-D040-95B5-043C6CCD6FC0}"/>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43" name="Group 42">
            <a:extLst>
              <a:ext uri="{FF2B5EF4-FFF2-40B4-BE49-F238E27FC236}">
                <a16:creationId xmlns:a16="http://schemas.microsoft.com/office/drawing/2014/main" id="{E8CA393F-2B01-7F4B-9577-D919741B455D}"/>
              </a:ext>
            </a:extLst>
          </p:cNvPr>
          <p:cNvGrpSpPr/>
          <p:nvPr/>
        </p:nvGrpSpPr>
        <p:grpSpPr>
          <a:xfrm>
            <a:off x="12130264" y="8552442"/>
            <a:ext cx="3578382" cy="369332"/>
            <a:chOff x="12370992" y="8552442"/>
            <a:chExt cx="3578382" cy="369332"/>
          </a:xfrm>
        </p:grpSpPr>
        <p:pic>
          <p:nvPicPr>
            <p:cNvPr id="44" name="Picture 43">
              <a:hlinkClick r:id="rId6" action="ppaction://hlinksldjump"/>
              <a:extLst>
                <a:ext uri="{FF2B5EF4-FFF2-40B4-BE49-F238E27FC236}">
                  <a16:creationId xmlns:a16="http://schemas.microsoft.com/office/drawing/2014/main" id="{4FB7FA3F-F0EA-3A4C-81BD-EABB61A54F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45" name="CuadroTexto 78">
              <a:hlinkClick r:id="rId6" action="ppaction://hlinksldjump"/>
              <a:extLst>
                <a:ext uri="{FF2B5EF4-FFF2-40B4-BE49-F238E27FC236}">
                  <a16:creationId xmlns:a16="http://schemas.microsoft.com/office/drawing/2014/main" id="{A6A36071-E14C-4E41-89FE-4E574F7758A9}"/>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pic>
        <p:nvPicPr>
          <p:cNvPr id="32" name="Picture 31">
            <a:extLst>
              <a:ext uri="{FF2B5EF4-FFF2-40B4-BE49-F238E27FC236}">
                <a16:creationId xmlns:a16="http://schemas.microsoft.com/office/drawing/2014/main" id="{FD151D36-F60E-A043-8E6C-7B3CDE5BCFD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1414052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F851D5F-993A-CA4A-A5E5-0EE198EE9E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231"/>
            <a:ext cx="16256000" cy="9144000"/>
          </a:xfrm>
          <a:prstGeom prst="rect">
            <a:avLst/>
          </a:prstGeom>
        </p:spPr>
      </p:pic>
      <p:cxnSp>
        <p:nvCxnSpPr>
          <p:cNvPr id="11" name="Conector recto 10">
            <a:extLst>
              <a:ext uri="{FF2B5EF4-FFF2-40B4-BE49-F238E27FC236}">
                <a16:creationId xmlns:a16="http://schemas.microsoft.com/office/drawing/2014/main" id="{C1C74636-9AC7-D341-AF86-41A2FF18A1E7}"/>
              </a:ext>
            </a:extLst>
          </p:cNvPr>
          <p:cNvCxnSpPr>
            <a:cxnSpLocks/>
          </p:cNvCxnSpPr>
          <p:nvPr/>
        </p:nvCxnSpPr>
        <p:spPr>
          <a:xfrm flipH="1">
            <a:off x="3242390" y="4476169"/>
            <a:ext cx="1199483"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3" name="Conector recto 172">
            <a:extLst>
              <a:ext uri="{FF2B5EF4-FFF2-40B4-BE49-F238E27FC236}">
                <a16:creationId xmlns:a16="http://schemas.microsoft.com/office/drawing/2014/main" id="{59BA9552-0D2B-8E4F-AB0F-21D70462F205}"/>
              </a:ext>
            </a:extLst>
          </p:cNvPr>
          <p:cNvCxnSpPr>
            <a:cxnSpLocks/>
          </p:cNvCxnSpPr>
          <p:nvPr/>
        </p:nvCxnSpPr>
        <p:spPr>
          <a:xfrm flipH="1" flipV="1">
            <a:off x="2195578" y="6086701"/>
            <a:ext cx="2046872" cy="6859"/>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4" name="Conector recto 173">
            <a:extLst>
              <a:ext uri="{FF2B5EF4-FFF2-40B4-BE49-F238E27FC236}">
                <a16:creationId xmlns:a16="http://schemas.microsoft.com/office/drawing/2014/main" id="{CB77E9C7-9B2F-C54A-A577-474DBEC6286D}"/>
              </a:ext>
            </a:extLst>
          </p:cNvPr>
          <p:cNvCxnSpPr>
            <a:cxnSpLocks/>
          </p:cNvCxnSpPr>
          <p:nvPr/>
        </p:nvCxnSpPr>
        <p:spPr>
          <a:xfrm flipH="1">
            <a:off x="2750502" y="6956073"/>
            <a:ext cx="1681208" cy="21255"/>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5" name="Conector recto 174">
            <a:extLst>
              <a:ext uri="{FF2B5EF4-FFF2-40B4-BE49-F238E27FC236}">
                <a16:creationId xmlns:a16="http://schemas.microsoft.com/office/drawing/2014/main" id="{09069DA6-17D2-3B44-B42E-A1E3AA2C0DA7}"/>
              </a:ext>
            </a:extLst>
          </p:cNvPr>
          <p:cNvCxnSpPr>
            <a:cxnSpLocks/>
          </p:cNvCxnSpPr>
          <p:nvPr/>
        </p:nvCxnSpPr>
        <p:spPr>
          <a:xfrm flipH="1">
            <a:off x="1620336" y="4021286"/>
            <a:ext cx="1710664"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6" name="Conector recto 175">
            <a:extLst>
              <a:ext uri="{FF2B5EF4-FFF2-40B4-BE49-F238E27FC236}">
                <a16:creationId xmlns:a16="http://schemas.microsoft.com/office/drawing/2014/main" id="{940C0A4F-F2DF-D844-9008-7604199305AE}"/>
              </a:ext>
            </a:extLst>
          </p:cNvPr>
          <p:cNvCxnSpPr>
            <a:cxnSpLocks/>
          </p:cNvCxnSpPr>
          <p:nvPr/>
        </p:nvCxnSpPr>
        <p:spPr>
          <a:xfrm flipH="1">
            <a:off x="8387101" y="3286500"/>
            <a:ext cx="584327"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7" name="Conector recto 176">
            <a:extLst>
              <a:ext uri="{FF2B5EF4-FFF2-40B4-BE49-F238E27FC236}">
                <a16:creationId xmlns:a16="http://schemas.microsoft.com/office/drawing/2014/main" id="{2BDF79A3-7089-704D-9D80-9831D50AB76B}"/>
              </a:ext>
            </a:extLst>
          </p:cNvPr>
          <p:cNvCxnSpPr>
            <a:cxnSpLocks/>
          </p:cNvCxnSpPr>
          <p:nvPr/>
        </p:nvCxnSpPr>
        <p:spPr>
          <a:xfrm flipH="1">
            <a:off x="11064989" y="4494815"/>
            <a:ext cx="1125010"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0" name="Conector recto 179">
            <a:extLst>
              <a:ext uri="{FF2B5EF4-FFF2-40B4-BE49-F238E27FC236}">
                <a16:creationId xmlns:a16="http://schemas.microsoft.com/office/drawing/2014/main" id="{CBD02F42-2C83-A345-9E5A-7CCD42E0B1E6}"/>
              </a:ext>
            </a:extLst>
          </p:cNvPr>
          <p:cNvCxnSpPr>
            <a:cxnSpLocks/>
          </p:cNvCxnSpPr>
          <p:nvPr/>
        </p:nvCxnSpPr>
        <p:spPr>
          <a:xfrm flipH="1" flipV="1">
            <a:off x="2329201" y="5699390"/>
            <a:ext cx="1708652" cy="14137"/>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5" name="Conector recto 184">
            <a:extLst>
              <a:ext uri="{FF2B5EF4-FFF2-40B4-BE49-F238E27FC236}">
                <a16:creationId xmlns:a16="http://schemas.microsoft.com/office/drawing/2014/main" id="{4A5A64C1-B980-3746-AC75-35A3B80F3E0F}"/>
              </a:ext>
            </a:extLst>
          </p:cNvPr>
          <p:cNvCxnSpPr>
            <a:cxnSpLocks/>
          </p:cNvCxnSpPr>
          <p:nvPr/>
        </p:nvCxnSpPr>
        <p:spPr>
          <a:xfrm>
            <a:off x="7683505" y="3706593"/>
            <a:ext cx="0" cy="1044627"/>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8" name="Conector recto 187">
            <a:extLst>
              <a:ext uri="{FF2B5EF4-FFF2-40B4-BE49-F238E27FC236}">
                <a16:creationId xmlns:a16="http://schemas.microsoft.com/office/drawing/2014/main" id="{D34B4513-CAFB-1E47-9136-CC2CDC113374}"/>
              </a:ext>
            </a:extLst>
          </p:cNvPr>
          <p:cNvCxnSpPr>
            <a:cxnSpLocks/>
          </p:cNvCxnSpPr>
          <p:nvPr/>
        </p:nvCxnSpPr>
        <p:spPr>
          <a:xfrm flipH="1">
            <a:off x="5541883" y="6602587"/>
            <a:ext cx="1159609" cy="15651"/>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9" name="Conector recto 188">
            <a:extLst>
              <a:ext uri="{FF2B5EF4-FFF2-40B4-BE49-F238E27FC236}">
                <a16:creationId xmlns:a16="http://schemas.microsoft.com/office/drawing/2014/main" id="{8EE58347-2429-2F4D-AEB6-90D69D620487}"/>
              </a:ext>
            </a:extLst>
          </p:cNvPr>
          <p:cNvCxnSpPr>
            <a:cxnSpLocks/>
          </p:cNvCxnSpPr>
          <p:nvPr/>
        </p:nvCxnSpPr>
        <p:spPr>
          <a:xfrm flipH="1">
            <a:off x="5330090" y="6977520"/>
            <a:ext cx="781076"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2" name="Conector recto 191">
            <a:extLst>
              <a:ext uri="{FF2B5EF4-FFF2-40B4-BE49-F238E27FC236}">
                <a16:creationId xmlns:a16="http://schemas.microsoft.com/office/drawing/2014/main" id="{CC8EC65C-6C47-8147-BC27-637777F8C0CA}"/>
              </a:ext>
            </a:extLst>
          </p:cNvPr>
          <p:cNvCxnSpPr>
            <a:cxnSpLocks/>
          </p:cNvCxnSpPr>
          <p:nvPr/>
        </p:nvCxnSpPr>
        <p:spPr>
          <a:xfrm>
            <a:off x="5087257" y="7209638"/>
            <a:ext cx="0" cy="184306"/>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3" name="Conector recto 192">
            <a:extLst>
              <a:ext uri="{FF2B5EF4-FFF2-40B4-BE49-F238E27FC236}">
                <a16:creationId xmlns:a16="http://schemas.microsoft.com/office/drawing/2014/main" id="{FFE0462A-A580-A041-B799-2F48CA8F01C5}"/>
              </a:ext>
            </a:extLst>
          </p:cNvPr>
          <p:cNvCxnSpPr>
            <a:cxnSpLocks/>
          </p:cNvCxnSpPr>
          <p:nvPr/>
        </p:nvCxnSpPr>
        <p:spPr>
          <a:xfrm>
            <a:off x="4876800" y="7485409"/>
            <a:ext cx="0" cy="555323"/>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5" name="CuadroTexto 78">
            <a:extLst>
              <a:ext uri="{FF2B5EF4-FFF2-40B4-BE49-F238E27FC236}">
                <a16:creationId xmlns:a16="http://schemas.microsoft.com/office/drawing/2014/main" id="{073619FF-27C1-524B-8DD7-EE10EABA1A94}"/>
              </a:ext>
            </a:extLst>
          </p:cNvPr>
          <p:cNvSpPr txBox="1"/>
          <p:nvPr/>
        </p:nvSpPr>
        <p:spPr>
          <a:xfrm>
            <a:off x="485718" y="425668"/>
            <a:ext cx="8969559" cy="830997"/>
          </a:xfrm>
          <a:prstGeom prst="rect">
            <a:avLst/>
          </a:prstGeom>
          <a:noFill/>
        </p:spPr>
        <p:txBody>
          <a:bodyPr wrap="square" rtlCol="0">
            <a:spAutoFit/>
          </a:bodyPr>
          <a:lstStyle/>
          <a:p>
            <a:pPr>
              <a:defRPr/>
            </a:pPr>
            <a:r>
              <a:rPr lang="es-ES_tradnl" altLang="en-US" sz="4800" b="1" dirty="0">
                <a:solidFill>
                  <a:schemeClr val="tx1">
                    <a:lumMod val="75000"/>
                  </a:schemeClr>
                </a:solidFill>
                <a:latin typeface="Calibri" panose="020F0502020204030204" pitchFamily="34" charset="0"/>
                <a:cs typeface="Calibri" panose="020F0502020204030204" pitchFamily="34" charset="0"/>
              </a:rPr>
              <a:t>International </a:t>
            </a:r>
            <a:r>
              <a:rPr lang="es-ES_tradnl" altLang="en-US" sz="4800" b="1" dirty="0" err="1">
                <a:solidFill>
                  <a:schemeClr val="tx1">
                    <a:lumMod val="75000"/>
                  </a:schemeClr>
                </a:solidFill>
                <a:latin typeface="Calibri" panose="020F0502020204030204" pitchFamily="34" charset="0"/>
                <a:cs typeface="Calibri" panose="020F0502020204030204" pitchFamily="34" charset="0"/>
              </a:rPr>
              <a:t>scope</a:t>
            </a:r>
            <a:r>
              <a:rPr lang="es-ES_tradnl" altLang="en-US" sz="4800" b="1" dirty="0">
                <a:solidFill>
                  <a:schemeClr val="tx1">
                    <a:lumMod val="75000"/>
                  </a:schemeClr>
                </a:solidFill>
                <a:latin typeface="Calibri" panose="020F0502020204030204" pitchFamily="34" charset="0"/>
                <a:cs typeface="Calibri" panose="020F0502020204030204" pitchFamily="34" charset="0"/>
              </a:rPr>
              <a:t> </a:t>
            </a:r>
            <a:r>
              <a:rPr lang="es-ES_tradnl" altLang="en-US" sz="4800" dirty="0">
                <a:solidFill>
                  <a:schemeClr val="tx1">
                    <a:lumMod val="75000"/>
                  </a:schemeClr>
                </a:solidFill>
                <a:latin typeface="Calibri" panose="020F0502020204030204" pitchFamily="34" charset="0"/>
                <a:cs typeface="Calibri" panose="020F0502020204030204" pitchFamily="34" charset="0"/>
              </a:rPr>
              <a:t>| Local </a:t>
            </a:r>
            <a:r>
              <a:rPr lang="es-ES_tradnl" altLang="en-US" sz="4800" dirty="0" err="1">
                <a:solidFill>
                  <a:schemeClr val="tx1">
                    <a:lumMod val="75000"/>
                  </a:schemeClr>
                </a:solidFill>
                <a:latin typeface="Calibri" panose="020F0502020204030204" pitchFamily="34" charset="0"/>
                <a:cs typeface="Calibri" panose="020F0502020204030204" pitchFamily="34" charset="0"/>
              </a:rPr>
              <a:t>partner</a:t>
            </a:r>
            <a:endParaRPr lang="es-ES_tradnl" altLang="en-US" sz="4800" dirty="0">
              <a:solidFill>
                <a:schemeClr val="tx1">
                  <a:lumMod val="75000"/>
                </a:schemeClr>
              </a:solidFill>
              <a:latin typeface="Calibri" panose="020F0502020204030204" pitchFamily="34" charset="0"/>
              <a:cs typeface="Calibri" panose="020F0502020204030204" pitchFamily="34" charset="0"/>
            </a:endParaRPr>
          </a:p>
        </p:txBody>
      </p:sp>
      <p:cxnSp>
        <p:nvCxnSpPr>
          <p:cNvPr id="96" name="Straight Connector 83">
            <a:extLst>
              <a:ext uri="{FF2B5EF4-FFF2-40B4-BE49-F238E27FC236}">
                <a16:creationId xmlns:a16="http://schemas.microsoft.com/office/drawing/2014/main" id="{EC485081-BC7D-6645-B651-E9B53B05EBEE}"/>
              </a:ext>
            </a:extLst>
          </p:cNvPr>
          <p:cNvCxnSpPr>
            <a:cxnSpLocks/>
          </p:cNvCxnSpPr>
          <p:nvPr/>
        </p:nvCxnSpPr>
        <p:spPr>
          <a:xfrm>
            <a:off x="543146" y="1381360"/>
            <a:ext cx="688013" cy="0"/>
          </a:xfrm>
          <a:prstGeom prst="line">
            <a:avLst/>
          </a:prstGeom>
          <a:ln w="762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98" name="Rectangle 74">
            <a:extLst>
              <a:ext uri="{FF2B5EF4-FFF2-40B4-BE49-F238E27FC236}">
                <a16:creationId xmlns:a16="http://schemas.microsoft.com/office/drawing/2014/main" id="{2859953D-AB7C-DE40-8DB8-22792F3110AF}"/>
              </a:ext>
            </a:extLst>
          </p:cNvPr>
          <p:cNvSpPr/>
          <p:nvPr/>
        </p:nvSpPr>
        <p:spPr>
          <a:xfrm>
            <a:off x="11614603" y="5816357"/>
            <a:ext cx="4652610" cy="33216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adroTexto 78">
            <a:extLst>
              <a:ext uri="{FF2B5EF4-FFF2-40B4-BE49-F238E27FC236}">
                <a16:creationId xmlns:a16="http://schemas.microsoft.com/office/drawing/2014/main" id="{C0A08F03-1B56-6946-A244-62DFF60924CC}"/>
              </a:ext>
            </a:extLst>
          </p:cNvPr>
          <p:cNvSpPr txBox="1"/>
          <p:nvPr/>
        </p:nvSpPr>
        <p:spPr>
          <a:xfrm>
            <a:off x="12557143" y="5983277"/>
            <a:ext cx="2011887" cy="461665"/>
          </a:xfrm>
          <a:prstGeom prst="rect">
            <a:avLst/>
          </a:prstGeom>
          <a:noFill/>
        </p:spPr>
        <p:txBody>
          <a:bodyPr wrap="square" rtlCol="0">
            <a:spAutoFit/>
          </a:bodyPr>
          <a:lstStyle/>
          <a:p>
            <a:r>
              <a:rPr lang="es-ES_tradnl" b="1" dirty="0" err="1">
                <a:solidFill>
                  <a:schemeClr val="tx1">
                    <a:lumMod val="75000"/>
                  </a:schemeClr>
                </a:solidFill>
                <a:latin typeface="Calibri" panose="020F0502020204030204" pitchFamily="34" charset="0"/>
                <a:ea typeface="Univers" charset="0"/>
                <a:cs typeface="Calibri" panose="020F0502020204030204" pitchFamily="34" charset="0"/>
              </a:rPr>
              <a:t>References</a:t>
            </a:r>
            <a:endParaRPr lang="es-ES_tradnl" dirty="0">
              <a:solidFill>
                <a:schemeClr val="tx1">
                  <a:lumMod val="75000"/>
                </a:schemeClr>
              </a:solidFill>
              <a:latin typeface="Calibri" panose="020F0502020204030204" pitchFamily="34" charset="0"/>
              <a:ea typeface="Univers" charset="0"/>
              <a:cs typeface="Calibri" panose="020F0502020204030204" pitchFamily="34" charset="0"/>
            </a:endParaRPr>
          </a:p>
        </p:txBody>
      </p:sp>
      <p:sp>
        <p:nvSpPr>
          <p:cNvPr id="100" name="CuadroTexto 78">
            <a:extLst>
              <a:ext uri="{FF2B5EF4-FFF2-40B4-BE49-F238E27FC236}">
                <a16:creationId xmlns:a16="http://schemas.microsoft.com/office/drawing/2014/main" id="{1B8C7352-E7AA-E94D-89D2-547EB065C22F}"/>
              </a:ext>
            </a:extLst>
          </p:cNvPr>
          <p:cNvSpPr txBox="1"/>
          <p:nvPr/>
        </p:nvSpPr>
        <p:spPr>
          <a:xfrm>
            <a:off x="12557143" y="6532431"/>
            <a:ext cx="3513038" cy="380683"/>
          </a:xfrm>
          <a:prstGeom prst="rect">
            <a:avLst/>
          </a:prstGeom>
          <a:noFill/>
        </p:spPr>
        <p:txBody>
          <a:bodyPr wrap="square" rtlCol="0">
            <a:spAutoFit/>
          </a:bodyPr>
          <a:lstStyle/>
          <a:p>
            <a:r>
              <a:rPr lang="es-ES_tradnl" sz="1800" dirty="0" err="1">
                <a:solidFill>
                  <a:schemeClr val="tx1">
                    <a:lumMod val="75000"/>
                  </a:schemeClr>
                </a:solidFill>
                <a:latin typeface="Calibri Light" panose="020F0302020204030204" pitchFamily="34" charset="0"/>
                <a:ea typeface="Univers" charset="0"/>
                <a:cs typeface="Calibri Light" panose="020F0302020204030204" pitchFamily="34" charset="0"/>
              </a:rPr>
              <a:t>Engineering</a:t>
            </a:r>
            <a:r>
              <a:rPr lang="es-ES_tradnl" sz="1800" dirty="0">
                <a:solidFill>
                  <a:schemeClr val="tx1">
                    <a:lumMod val="75000"/>
                  </a:schemeClr>
                </a:solidFill>
                <a:latin typeface="Calibri Light" panose="020F0302020204030204" pitchFamily="34" charset="0"/>
                <a:ea typeface="Univers" charset="0"/>
                <a:cs typeface="Calibri Light" panose="020F0302020204030204" pitchFamily="34" charset="0"/>
              </a:rPr>
              <a:t> centers</a:t>
            </a:r>
          </a:p>
        </p:txBody>
      </p:sp>
      <p:sp>
        <p:nvSpPr>
          <p:cNvPr id="101" name="CuadroTexto 78">
            <a:extLst>
              <a:ext uri="{FF2B5EF4-FFF2-40B4-BE49-F238E27FC236}">
                <a16:creationId xmlns:a16="http://schemas.microsoft.com/office/drawing/2014/main" id="{596D65E5-7C43-ED42-BE00-998464914105}"/>
              </a:ext>
            </a:extLst>
          </p:cNvPr>
          <p:cNvSpPr txBox="1"/>
          <p:nvPr/>
        </p:nvSpPr>
        <p:spPr>
          <a:xfrm>
            <a:off x="12557143" y="7000515"/>
            <a:ext cx="3513038" cy="380683"/>
          </a:xfrm>
          <a:prstGeom prst="rect">
            <a:avLst/>
          </a:prstGeom>
          <a:noFill/>
        </p:spPr>
        <p:txBody>
          <a:bodyPr wrap="square" rtlCol="0">
            <a:spAutoFit/>
          </a:bodyPr>
          <a:lstStyle/>
          <a:p>
            <a:r>
              <a:rPr lang="es-ES_tradnl" sz="1800" dirty="0">
                <a:solidFill>
                  <a:schemeClr val="tx1">
                    <a:lumMod val="75000"/>
                  </a:schemeClr>
                </a:solidFill>
                <a:latin typeface="Calibri Light" panose="020F0302020204030204" pitchFamily="34" charset="0"/>
                <a:ea typeface="Univers" charset="0"/>
                <a:cs typeface="Calibri Light" panose="020F0302020204030204" pitchFamily="34" charset="0"/>
              </a:rPr>
              <a:t>Regional </a:t>
            </a:r>
            <a:r>
              <a:rPr lang="es-ES_tradnl" sz="1800" dirty="0" err="1">
                <a:solidFill>
                  <a:schemeClr val="tx1">
                    <a:lumMod val="75000"/>
                  </a:schemeClr>
                </a:solidFill>
                <a:latin typeface="Calibri Light" panose="020F0302020204030204" pitchFamily="34" charset="0"/>
                <a:ea typeface="Univers" charset="0"/>
                <a:cs typeface="Calibri Light" panose="020F0302020204030204" pitchFamily="34" charset="0"/>
              </a:rPr>
              <a:t>offices</a:t>
            </a:r>
            <a:endParaRPr lang="es-ES_tradnl" sz="1800" dirty="0">
              <a:solidFill>
                <a:schemeClr val="tx1">
                  <a:lumMod val="75000"/>
                </a:schemeClr>
              </a:solidFill>
              <a:latin typeface="Calibri Light" panose="020F0302020204030204" pitchFamily="34" charset="0"/>
              <a:ea typeface="Univers" charset="0"/>
              <a:cs typeface="Calibri Light" panose="020F0302020204030204" pitchFamily="34" charset="0"/>
            </a:endParaRPr>
          </a:p>
        </p:txBody>
      </p:sp>
      <p:sp>
        <p:nvSpPr>
          <p:cNvPr id="102" name="CuadroTexto 78">
            <a:extLst>
              <a:ext uri="{FF2B5EF4-FFF2-40B4-BE49-F238E27FC236}">
                <a16:creationId xmlns:a16="http://schemas.microsoft.com/office/drawing/2014/main" id="{1C10B078-2BC8-4143-9233-10B08A3AB368}"/>
              </a:ext>
            </a:extLst>
          </p:cNvPr>
          <p:cNvSpPr txBox="1"/>
          <p:nvPr/>
        </p:nvSpPr>
        <p:spPr>
          <a:xfrm>
            <a:off x="12557143" y="7503238"/>
            <a:ext cx="3513038" cy="380683"/>
          </a:xfrm>
          <a:prstGeom prst="rect">
            <a:avLst/>
          </a:prstGeom>
          <a:noFill/>
        </p:spPr>
        <p:txBody>
          <a:bodyPr wrap="square" rtlCol="0">
            <a:spAutoFit/>
          </a:bodyPr>
          <a:lstStyle/>
          <a:p>
            <a:r>
              <a:rPr lang="es-ES_tradnl" sz="1800" dirty="0">
                <a:solidFill>
                  <a:schemeClr val="tx1">
                    <a:lumMod val="75000"/>
                  </a:schemeClr>
                </a:solidFill>
                <a:latin typeface="Calibri Light" panose="020F0302020204030204" pitchFamily="34" charset="0"/>
                <a:ea typeface="Univers" charset="0"/>
                <a:cs typeface="Calibri Light" panose="020F0302020204030204" pitchFamily="34" charset="0"/>
              </a:rPr>
              <a:t>Sales and </a:t>
            </a:r>
            <a:r>
              <a:rPr lang="es-ES_tradnl" sz="1800" dirty="0" err="1">
                <a:solidFill>
                  <a:schemeClr val="tx1">
                    <a:lumMod val="75000"/>
                  </a:schemeClr>
                </a:solidFill>
                <a:latin typeface="Calibri Light" panose="020F0302020204030204" pitchFamily="34" charset="0"/>
                <a:ea typeface="Univers" charset="0"/>
                <a:cs typeface="Calibri Light" panose="020F0302020204030204" pitchFamily="34" charset="0"/>
              </a:rPr>
              <a:t>operational</a:t>
            </a:r>
            <a:r>
              <a:rPr lang="es-ES_tradnl" sz="1800" dirty="0">
                <a:solidFill>
                  <a:schemeClr val="tx1">
                    <a:lumMod val="75000"/>
                  </a:schemeClr>
                </a:solidFill>
                <a:latin typeface="Calibri Light" panose="020F0302020204030204" pitchFamily="34" charset="0"/>
                <a:ea typeface="Univers" charset="0"/>
                <a:cs typeface="Calibri Light" panose="020F0302020204030204" pitchFamily="34" charset="0"/>
              </a:rPr>
              <a:t> centers</a:t>
            </a:r>
          </a:p>
        </p:txBody>
      </p:sp>
      <p:sp>
        <p:nvSpPr>
          <p:cNvPr id="103" name="CuadroTexto 78">
            <a:extLst>
              <a:ext uri="{FF2B5EF4-FFF2-40B4-BE49-F238E27FC236}">
                <a16:creationId xmlns:a16="http://schemas.microsoft.com/office/drawing/2014/main" id="{8C28F82D-7556-364B-A2F9-A63E7FAD795F}"/>
              </a:ext>
            </a:extLst>
          </p:cNvPr>
          <p:cNvSpPr txBox="1"/>
          <p:nvPr/>
        </p:nvSpPr>
        <p:spPr>
          <a:xfrm>
            <a:off x="12557143" y="8024054"/>
            <a:ext cx="3513038" cy="380683"/>
          </a:xfrm>
          <a:prstGeom prst="rect">
            <a:avLst/>
          </a:prstGeom>
          <a:noFill/>
        </p:spPr>
        <p:txBody>
          <a:bodyPr wrap="square" rtlCol="0">
            <a:spAutoFit/>
          </a:bodyPr>
          <a:lstStyle/>
          <a:p>
            <a:r>
              <a:rPr lang="es-ES_tradnl" sz="1800" dirty="0">
                <a:solidFill>
                  <a:schemeClr val="tx1">
                    <a:lumMod val="75000"/>
                  </a:schemeClr>
                </a:solidFill>
                <a:latin typeface="Calibri Light" panose="020F0302020204030204" pitchFamily="34" charset="0"/>
                <a:ea typeface="Univers" charset="0"/>
                <a:cs typeface="Calibri Light" panose="020F0302020204030204" pitchFamily="34" charset="0"/>
              </a:rPr>
              <a:t>Offshore </a:t>
            </a:r>
            <a:r>
              <a:rPr lang="es-ES_tradnl" sz="1800" dirty="0" err="1">
                <a:solidFill>
                  <a:schemeClr val="tx1">
                    <a:lumMod val="75000"/>
                  </a:schemeClr>
                </a:solidFill>
                <a:latin typeface="Calibri Light" panose="020F0302020204030204" pitchFamily="34" charset="0"/>
                <a:ea typeface="Univers" charset="0"/>
                <a:cs typeface="Calibri Light" panose="020F0302020204030204" pitchFamily="34" charset="0"/>
              </a:rPr>
              <a:t>Unit</a:t>
            </a:r>
            <a:endParaRPr lang="es-ES_tradnl" sz="1800" i="1" dirty="0">
              <a:solidFill>
                <a:schemeClr val="tx1">
                  <a:lumMod val="75000"/>
                </a:schemeClr>
              </a:solidFill>
              <a:latin typeface="Calibri Light" panose="020F0302020204030204" pitchFamily="34" charset="0"/>
              <a:ea typeface="Univers" charset="0"/>
              <a:cs typeface="Calibri Light" panose="020F0302020204030204" pitchFamily="34" charset="0"/>
            </a:endParaRPr>
          </a:p>
        </p:txBody>
      </p:sp>
      <p:pic>
        <p:nvPicPr>
          <p:cNvPr id="104" name="Picture 125">
            <a:extLst>
              <a:ext uri="{FF2B5EF4-FFF2-40B4-BE49-F238E27FC236}">
                <a16:creationId xmlns:a16="http://schemas.microsoft.com/office/drawing/2014/main" id="{67F6FCDE-C467-0E40-8117-C66EA70CCC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5818" y="6499773"/>
            <a:ext cx="563046" cy="411858"/>
          </a:xfrm>
          <a:prstGeom prst="rect">
            <a:avLst/>
          </a:prstGeom>
        </p:spPr>
      </p:pic>
      <p:pic>
        <p:nvPicPr>
          <p:cNvPr id="105" name="Picture 126">
            <a:extLst>
              <a:ext uri="{FF2B5EF4-FFF2-40B4-BE49-F238E27FC236}">
                <a16:creationId xmlns:a16="http://schemas.microsoft.com/office/drawing/2014/main" id="{3938125C-2132-6943-A535-BFD40669B1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75818" y="7001487"/>
            <a:ext cx="563046" cy="411858"/>
          </a:xfrm>
          <a:prstGeom prst="rect">
            <a:avLst/>
          </a:prstGeom>
        </p:spPr>
      </p:pic>
      <p:pic>
        <p:nvPicPr>
          <p:cNvPr id="106" name="Picture 127">
            <a:extLst>
              <a:ext uri="{FF2B5EF4-FFF2-40B4-BE49-F238E27FC236}">
                <a16:creationId xmlns:a16="http://schemas.microsoft.com/office/drawing/2014/main" id="{C6A18417-A410-BF4C-AD58-5308EAF116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75818" y="7514084"/>
            <a:ext cx="563046" cy="411858"/>
          </a:xfrm>
          <a:prstGeom prst="rect">
            <a:avLst/>
          </a:prstGeom>
        </p:spPr>
      </p:pic>
      <p:pic>
        <p:nvPicPr>
          <p:cNvPr id="107" name="Picture 128">
            <a:extLst>
              <a:ext uri="{FF2B5EF4-FFF2-40B4-BE49-F238E27FC236}">
                <a16:creationId xmlns:a16="http://schemas.microsoft.com/office/drawing/2014/main" id="{214B0EAB-DEBE-8649-9E76-B40009B4C2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896921" y="8027243"/>
            <a:ext cx="563046" cy="411858"/>
          </a:xfrm>
          <a:prstGeom prst="rect">
            <a:avLst/>
          </a:prstGeom>
        </p:spPr>
      </p:pic>
      <p:sp>
        <p:nvSpPr>
          <p:cNvPr id="110" name="CuadroTexto 78">
            <a:extLst>
              <a:ext uri="{FF2B5EF4-FFF2-40B4-BE49-F238E27FC236}">
                <a16:creationId xmlns:a16="http://schemas.microsoft.com/office/drawing/2014/main" id="{3EE6E475-E754-9846-9909-E4B3A15F1B27}"/>
              </a:ext>
            </a:extLst>
          </p:cNvPr>
          <p:cNvSpPr txBox="1"/>
          <p:nvPr/>
        </p:nvSpPr>
        <p:spPr>
          <a:xfrm>
            <a:off x="6130393" y="5064634"/>
            <a:ext cx="2041025" cy="584775"/>
          </a:xfrm>
          <a:prstGeom prst="rect">
            <a:avLst/>
          </a:prstGeom>
          <a:noFill/>
        </p:spPr>
        <p:txBody>
          <a:bodyPr wrap="square" rtlCol="0">
            <a:spAutoFit/>
          </a:bodyPr>
          <a:lstStyle/>
          <a:p>
            <a:r>
              <a:rPr lang="es-ES" sz="1600" b="1" dirty="0" err="1">
                <a:solidFill>
                  <a:srgbClr val="38373A"/>
                </a:solidFill>
                <a:latin typeface="Calibri" panose="020F0502020204030204" pitchFamily="34" charset="0"/>
                <a:ea typeface="Univers" charset="0"/>
                <a:cs typeface="Calibri" panose="020F0502020204030204" pitchFamily="34" charset="0"/>
              </a:rPr>
              <a:t>Bogota</a:t>
            </a:r>
            <a:endParaRPr lang="es-ES" sz="1600" b="1" dirty="0">
              <a:solidFill>
                <a:srgbClr val="38373A"/>
              </a:solidFill>
              <a:latin typeface="Calibri" panose="020F0502020204030204" pitchFamily="34" charset="0"/>
              <a:ea typeface="Univers" charset="0"/>
              <a:cs typeface="Calibri" panose="020F0502020204030204" pitchFamily="34" charset="0"/>
            </a:endParaRPr>
          </a:p>
          <a:p>
            <a:r>
              <a:rPr lang="es-ES_tradnl" sz="1600" i="1" dirty="0">
                <a:latin typeface="Calibri Light" panose="020F0302020204030204" pitchFamily="34" charset="0"/>
                <a:ea typeface="Univers" charset="0"/>
                <a:cs typeface="Calibri Light" panose="020F0302020204030204" pitchFamily="34" charset="0"/>
              </a:rPr>
              <a:t>Colombia</a:t>
            </a:r>
          </a:p>
        </p:txBody>
      </p:sp>
      <p:sp>
        <p:nvSpPr>
          <p:cNvPr id="111" name="CuadroTexto 78">
            <a:extLst>
              <a:ext uri="{FF2B5EF4-FFF2-40B4-BE49-F238E27FC236}">
                <a16:creationId xmlns:a16="http://schemas.microsoft.com/office/drawing/2014/main" id="{EDA25BF8-05AB-6440-BB7D-4C91B591297C}"/>
              </a:ext>
            </a:extLst>
          </p:cNvPr>
          <p:cNvSpPr txBox="1"/>
          <p:nvPr/>
        </p:nvSpPr>
        <p:spPr>
          <a:xfrm>
            <a:off x="6701491" y="6252489"/>
            <a:ext cx="2041025" cy="584775"/>
          </a:xfrm>
          <a:prstGeom prst="rect">
            <a:avLst/>
          </a:prstGeom>
          <a:noFill/>
        </p:spPr>
        <p:txBody>
          <a:bodyPr wrap="square" rtlCol="0">
            <a:spAutoFit/>
          </a:bodyPr>
          <a:lstStyle/>
          <a:p>
            <a:r>
              <a:rPr lang="es-ES" sz="1600" b="1" dirty="0">
                <a:solidFill>
                  <a:srgbClr val="38373A"/>
                </a:solidFill>
                <a:latin typeface="Calibri" panose="020F0502020204030204" pitchFamily="34" charset="0"/>
                <a:ea typeface="Univers" charset="0"/>
                <a:cs typeface="Calibri" panose="020F0502020204030204" pitchFamily="34" charset="0"/>
              </a:rPr>
              <a:t>San Pablo</a:t>
            </a:r>
          </a:p>
          <a:p>
            <a:r>
              <a:rPr lang="es-ES_tradnl" sz="1600" i="1" dirty="0" err="1">
                <a:latin typeface="Calibri Light" panose="020F0302020204030204" pitchFamily="34" charset="0"/>
                <a:ea typeface="Univers" charset="0"/>
                <a:cs typeface="Calibri Light" panose="020F0302020204030204" pitchFamily="34" charset="0"/>
              </a:rPr>
              <a:t>Brazil</a:t>
            </a:r>
            <a:endParaRPr lang="es-ES_tradnl" sz="1600" i="1" dirty="0">
              <a:latin typeface="Calibri Light" panose="020F0302020204030204" pitchFamily="34" charset="0"/>
              <a:ea typeface="Univers" charset="0"/>
              <a:cs typeface="Calibri Light" panose="020F0302020204030204" pitchFamily="34" charset="0"/>
            </a:endParaRPr>
          </a:p>
        </p:txBody>
      </p:sp>
      <p:sp>
        <p:nvSpPr>
          <p:cNvPr id="112" name="CuadroTexto 78">
            <a:extLst>
              <a:ext uri="{FF2B5EF4-FFF2-40B4-BE49-F238E27FC236}">
                <a16:creationId xmlns:a16="http://schemas.microsoft.com/office/drawing/2014/main" id="{36D069CB-1925-F44E-A875-82BB97E44EB5}"/>
              </a:ext>
            </a:extLst>
          </p:cNvPr>
          <p:cNvSpPr txBox="1"/>
          <p:nvPr/>
        </p:nvSpPr>
        <p:spPr>
          <a:xfrm>
            <a:off x="6132563" y="7817541"/>
            <a:ext cx="2041025" cy="584775"/>
          </a:xfrm>
          <a:prstGeom prst="rect">
            <a:avLst/>
          </a:prstGeom>
          <a:noFill/>
        </p:spPr>
        <p:txBody>
          <a:bodyPr wrap="square" rtlCol="0">
            <a:spAutoFit/>
          </a:bodyPr>
          <a:lstStyle/>
          <a:p>
            <a:r>
              <a:rPr lang="es-ES" sz="1600" b="1" dirty="0">
                <a:solidFill>
                  <a:srgbClr val="38373A"/>
                </a:solidFill>
                <a:latin typeface="Calibri" panose="020F0502020204030204" pitchFamily="34" charset="0"/>
                <a:ea typeface="Univers" charset="0"/>
                <a:cs typeface="Calibri" panose="020F0502020204030204" pitchFamily="34" charset="0"/>
              </a:rPr>
              <a:t>Buenos Aires</a:t>
            </a:r>
          </a:p>
          <a:p>
            <a:r>
              <a:rPr lang="es-ES_tradnl" sz="1600" i="1" dirty="0">
                <a:latin typeface="Calibri Light" panose="020F0302020204030204" pitchFamily="34" charset="0"/>
                <a:ea typeface="Univers" charset="0"/>
                <a:cs typeface="Calibri Light" panose="020F0302020204030204" pitchFamily="34" charset="0"/>
              </a:rPr>
              <a:t>Argentina</a:t>
            </a:r>
          </a:p>
        </p:txBody>
      </p:sp>
      <p:sp>
        <p:nvSpPr>
          <p:cNvPr id="113" name="CuadroTexto 78">
            <a:extLst>
              <a:ext uri="{FF2B5EF4-FFF2-40B4-BE49-F238E27FC236}">
                <a16:creationId xmlns:a16="http://schemas.microsoft.com/office/drawing/2014/main" id="{F6BA98F0-C5D2-6B41-BC1A-75AB6A16D1F5}"/>
              </a:ext>
            </a:extLst>
          </p:cNvPr>
          <p:cNvSpPr txBox="1"/>
          <p:nvPr/>
        </p:nvSpPr>
        <p:spPr>
          <a:xfrm>
            <a:off x="1548180" y="6855036"/>
            <a:ext cx="1202322" cy="861774"/>
          </a:xfrm>
          <a:prstGeom prst="rect">
            <a:avLst/>
          </a:prstGeom>
          <a:noFill/>
        </p:spPr>
        <p:txBody>
          <a:bodyPr wrap="square" rtlCol="0">
            <a:spAutoFit/>
          </a:bodyPr>
          <a:lstStyle/>
          <a:p>
            <a:r>
              <a:rPr lang="es-ES" sz="1600" b="1" dirty="0">
                <a:solidFill>
                  <a:srgbClr val="38373A"/>
                </a:solidFill>
                <a:latin typeface="Calibri" panose="020F0502020204030204" pitchFamily="34" charset="0"/>
                <a:ea typeface="Univers" charset="0"/>
                <a:cs typeface="Calibri" panose="020F0502020204030204" pitchFamily="34" charset="0"/>
              </a:rPr>
              <a:t>Antofagasta</a:t>
            </a:r>
          </a:p>
          <a:p>
            <a:r>
              <a:rPr lang="es-ES_tradnl" sz="1600" i="1" dirty="0">
                <a:latin typeface="Calibri Light" panose="020F0302020204030204" pitchFamily="34" charset="0"/>
                <a:ea typeface="Univers" charset="0"/>
                <a:cs typeface="Calibri Light" panose="020F0302020204030204" pitchFamily="34" charset="0"/>
              </a:rPr>
              <a:t>Chile</a:t>
            </a:r>
          </a:p>
          <a:p>
            <a:endParaRPr lang="es-ES_tradnl" sz="1800" dirty="0">
              <a:solidFill>
                <a:schemeClr val="accent3"/>
              </a:solidFill>
              <a:latin typeface="Calibri" panose="020F0502020204030204" pitchFamily="34" charset="0"/>
              <a:ea typeface="Univers" charset="0"/>
              <a:cs typeface="Calibri" panose="020F0502020204030204" pitchFamily="34" charset="0"/>
            </a:endParaRPr>
          </a:p>
        </p:txBody>
      </p:sp>
      <p:sp>
        <p:nvSpPr>
          <p:cNvPr id="130" name="CuadroTexto 78">
            <a:extLst>
              <a:ext uri="{FF2B5EF4-FFF2-40B4-BE49-F238E27FC236}">
                <a16:creationId xmlns:a16="http://schemas.microsoft.com/office/drawing/2014/main" id="{44DFB37F-6923-1342-B89C-8AB5128D81EB}"/>
              </a:ext>
            </a:extLst>
          </p:cNvPr>
          <p:cNvSpPr txBox="1"/>
          <p:nvPr/>
        </p:nvSpPr>
        <p:spPr>
          <a:xfrm>
            <a:off x="8982662" y="3114948"/>
            <a:ext cx="805088" cy="584775"/>
          </a:xfrm>
          <a:prstGeom prst="rect">
            <a:avLst/>
          </a:prstGeom>
          <a:noFill/>
        </p:spPr>
        <p:txBody>
          <a:bodyPr wrap="square" rtlCol="0">
            <a:spAutoFit/>
          </a:bodyPr>
          <a:lstStyle/>
          <a:p>
            <a:r>
              <a:rPr lang="es-ES_tradnl" sz="1600" b="1" dirty="0">
                <a:solidFill>
                  <a:srgbClr val="38373A"/>
                </a:solidFill>
                <a:latin typeface="Calibri" panose="020F0502020204030204" pitchFamily="34" charset="0"/>
                <a:ea typeface="Univers" charset="0"/>
                <a:cs typeface="Calibri" panose="020F0502020204030204" pitchFamily="34" charset="0"/>
              </a:rPr>
              <a:t>M</a:t>
            </a:r>
            <a:r>
              <a:rPr lang="es-ES" sz="1600" b="1" dirty="0" err="1">
                <a:solidFill>
                  <a:srgbClr val="38373A"/>
                </a:solidFill>
                <a:latin typeface="Calibri" panose="020F0502020204030204" pitchFamily="34" charset="0"/>
                <a:ea typeface="Univers" charset="0"/>
                <a:cs typeface="Calibri" panose="020F0502020204030204" pitchFamily="34" charset="0"/>
              </a:rPr>
              <a:t>ilan</a:t>
            </a:r>
            <a:endParaRPr lang="es-ES" sz="1600" b="1" dirty="0">
              <a:solidFill>
                <a:srgbClr val="38373A"/>
              </a:solidFill>
              <a:latin typeface="Calibri" panose="020F0502020204030204" pitchFamily="34" charset="0"/>
              <a:ea typeface="Univers" charset="0"/>
              <a:cs typeface="Calibri" panose="020F0502020204030204" pitchFamily="34" charset="0"/>
            </a:endParaRPr>
          </a:p>
          <a:p>
            <a:r>
              <a:rPr lang="es-ES_tradnl" sz="1600" i="1" dirty="0" err="1">
                <a:latin typeface="Calibri Light" panose="020F0302020204030204" pitchFamily="34" charset="0"/>
                <a:ea typeface="Univers" charset="0"/>
                <a:cs typeface="Calibri Light" panose="020F0302020204030204" pitchFamily="34" charset="0"/>
              </a:rPr>
              <a:t>Italy</a:t>
            </a:r>
            <a:endParaRPr lang="es-ES_tradnl" sz="1600" i="1" dirty="0">
              <a:latin typeface="Calibri Light" panose="020F0302020204030204" pitchFamily="34" charset="0"/>
              <a:ea typeface="Univers" charset="0"/>
              <a:cs typeface="Calibri Light" panose="020F0302020204030204" pitchFamily="34" charset="0"/>
            </a:endParaRPr>
          </a:p>
        </p:txBody>
      </p:sp>
      <p:sp>
        <p:nvSpPr>
          <p:cNvPr id="131" name="CuadroTexto 78">
            <a:extLst>
              <a:ext uri="{FF2B5EF4-FFF2-40B4-BE49-F238E27FC236}">
                <a16:creationId xmlns:a16="http://schemas.microsoft.com/office/drawing/2014/main" id="{F34A4159-B5F9-9D4C-9417-2391975675F7}"/>
              </a:ext>
            </a:extLst>
          </p:cNvPr>
          <p:cNvSpPr txBox="1"/>
          <p:nvPr/>
        </p:nvSpPr>
        <p:spPr>
          <a:xfrm>
            <a:off x="12242535" y="4334150"/>
            <a:ext cx="2041025" cy="584775"/>
          </a:xfrm>
          <a:prstGeom prst="rect">
            <a:avLst/>
          </a:prstGeom>
          <a:noFill/>
        </p:spPr>
        <p:txBody>
          <a:bodyPr wrap="square" rtlCol="0">
            <a:spAutoFit/>
          </a:bodyPr>
          <a:lstStyle/>
          <a:p>
            <a:r>
              <a:rPr lang="es-ES" sz="1600" b="1" dirty="0">
                <a:solidFill>
                  <a:srgbClr val="38373A"/>
                </a:solidFill>
                <a:latin typeface="Calibri" panose="020F0502020204030204" pitchFamily="34" charset="0"/>
                <a:ea typeface="Univers" charset="0"/>
                <a:cs typeface="Calibri" panose="020F0502020204030204" pitchFamily="34" charset="0"/>
              </a:rPr>
              <a:t>Bombay</a:t>
            </a:r>
          </a:p>
          <a:p>
            <a:r>
              <a:rPr lang="es-ES_tradnl" sz="1600" i="1" dirty="0">
                <a:latin typeface="Calibri Light" panose="020F0302020204030204" pitchFamily="34" charset="0"/>
                <a:ea typeface="Univers" charset="0"/>
                <a:cs typeface="Calibri Light" panose="020F0302020204030204" pitchFamily="34" charset="0"/>
              </a:rPr>
              <a:t>India</a:t>
            </a:r>
          </a:p>
        </p:txBody>
      </p:sp>
      <p:sp>
        <p:nvSpPr>
          <p:cNvPr id="132" name="CuadroTexto 78">
            <a:extLst>
              <a:ext uri="{FF2B5EF4-FFF2-40B4-BE49-F238E27FC236}">
                <a16:creationId xmlns:a16="http://schemas.microsoft.com/office/drawing/2014/main" id="{8D8CD82D-A137-A24D-A447-6EFB25D45CFE}"/>
              </a:ext>
            </a:extLst>
          </p:cNvPr>
          <p:cNvSpPr txBox="1"/>
          <p:nvPr/>
        </p:nvSpPr>
        <p:spPr>
          <a:xfrm>
            <a:off x="1546146" y="5241287"/>
            <a:ext cx="935459" cy="584775"/>
          </a:xfrm>
          <a:prstGeom prst="rect">
            <a:avLst/>
          </a:prstGeom>
          <a:noFill/>
        </p:spPr>
        <p:txBody>
          <a:bodyPr wrap="square" rtlCol="0">
            <a:spAutoFit/>
          </a:bodyPr>
          <a:lstStyle/>
          <a:p>
            <a:r>
              <a:rPr lang="es-ES" sz="1600" b="1" dirty="0">
                <a:solidFill>
                  <a:srgbClr val="38373A"/>
                </a:solidFill>
                <a:latin typeface="Calibri" panose="020F0502020204030204" pitchFamily="34" charset="0"/>
                <a:ea typeface="Univers" charset="0"/>
                <a:cs typeface="Calibri" panose="020F0502020204030204" pitchFamily="34" charset="0"/>
              </a:rPr>
              <a:t>Quito</a:t>
            </a:r>
          </a:p>
          <a:p>
            <a:r>
              <a:rPr lang="es-ES_tradnl" sz="1600" i="1" dirty="0">
                <a:latin typeface="Calibri Light" panose="020F0302020204030204" pitchFamily="34" charset="0"/>
                <a:ea typeface="Univers" charset="0"/>
                <a:cs typeface="Calibri Light" panose="020F0302020204030204" pitchFamily="34" charset="0"/>
              </a:rPr>
              <a:t>Ecuador</a:t>
            </a:r>
          </a:p>
        </p:txBody>
      </p:sp>
      <p:sp>
        <p:nvSpPr>
          <p:cNvPr id="133" name="CuadroTexto 78">
            <a:extLst>
              <a:ext uri="{FF2B5EF4-FFF2-40B4-BE49-F238E27FC236}">
                <a16:creationId xmlns:a16="http://schemas.microsoft.com/office/drawing/2014/main" id="{D28E1D06-B2DD-2740-B620-8C34170A0F4F}"/>
              </a:ext>
            </a:extLst>
          </p:cNvPr>
          <p:cNvSpPr txBox="1"/>
          <p:nvPr/>
        </p:nvSpPr>
        <p:spPr>
          <a:xfrm>
            <a:off x="1560218" y="5786405"/>
            <a:ext cx="757802" cy="584775"/>
          </a:xfrm>
          <a:prstGeom prst="rect">
            <a:avLst/>
          </a:prstGeom>
          <a:noFill/>
        </p:spPr>
        <p:txBody>
          <a:bodyPr wrap="square" rtlCol="0">
            <a:spAutoFit/>
          </a:bodyPr>
          <a:lstStyle/>
          <a:p>
            <a:r>
              <a:rPr lang="es-ES" sz="1600" b="1" dirty="0">
                <a:solidFill>
                  <a:srgbClr val="38373A"/>
                </a:solidFill>
                <a:latin typeface="Calibri" panose="020F0502020204030204" pitchFamily="34" charset="0"/>
                <a:ea typeface="Univers" charset="0"/>
                <a:cs typeface="Calibri" panose="020F0502020204030204" pitchFamily="34" charset="0"/>
              </a:rPr>
              <a:t>Lima</a:t>
            </a:r>
          </a:p>
          <a:p>
            <a:r>
              <a:rPr lang="es-ES_tradnl" sz="1600" i="1" dirty="0" err="1">
                <a:latin typeface="Calibri Light" panose="020F0302020204030204" pitchFamily="34" charset="0"/>
                <a:ea typeface="Univers" charset="0"/>
                <a:cs typeface="Calibri Light" panose="020F0302020204030204" pitchFamily="34" charset="0"/>
              </a:rPr>
              <a:t>Peru</a:t>
            </a:r>
            <a:endParaRPr lang="es-ES_tradnl" sz="1600" i="1" dirty="0">
              <a:latin typeface="Calibri Light" panose="020F0302020204030204" pitchFamily="34" charset="0"/>
              <a:ea typeface="Univers" charset="0"/>
              <a:cs typeface="Calibri Light" panose="020F0302020204030204" pitchFamily="34" charset="0"/>
            </a:endParaRPr>
          </a:p>
        </p:txBody>
      </p:sp>
      <p:sp>
        <p:nvSpPr>
          <p:cNvPr id="134" name="CuadroTexto 78">
            <a:extLst>
              <a:ext uri="{FF2B5EF4-FFF2-40B4-BE49-F238E27FC236}">
                <a16:creationId xmlns:a16="http://schemas.microsoft.com/office/drawing/2014/main" id="{0CEEDDC1-29D6-6D4C-990E-58B05EFF8324}"/>
              </a:ext>
            </a:extLst>
          </p:cNvPr>
          <p:cNvSpPr txBox="1"/>
          <p:nvPr/>
        </p:nvSpPr>
        <p:spPr>
          <a:xfrm>
            <a:off x="6132563" y="6655907"/>
            <a:ext cx="2041025" cy="584775"/>
          </a:xfrm>
          <a:prstGeom prst="rect">
            <a:avLst/>
          </a:prstGeom>
          <a:noFill/>
        </p:spPr>
        <p:txBody>
          <a:bodyPr wrap="square" rtlCol="0">
            <a:spAutoFit/>
          </a:bodyPr>
          <a:lstStyle/>
          <a:p>
            <a:r>
              <a:rPr lang="es-ES" sz="1600" b="1" dirty="0" err="1">
                <a:solidFill>
                  <a:srgbClr val="38373A"/>
                </a:solidFill>
                <a:latin typeface="Calibri" panose="020F0502020204030204" pitchFamily="34" charset="0"/>
                <a:ea typeface="Univers" charset="0"/>
                <a:cs typeface="Calibri" panose="020F0502020204030204" pitchFamily="34" charset="0"/>
              </a:rPr>
              <a:t>Parana</a:t>
            </a:r>
            <a:br>
              <a:rPr lang="es-ES" sz="1600" b="1" dirty="0">
                <a:solidFill>
                  <a:srgbClr val="38373A"/>
                </a:solidFill>
                <a:latin typeface="Calibri" panose="020F0502020204030204" pitchFamily="34" charset="0"/>
                <a:ea typeface="Univers" charset="0"/>
                <a:cs typeface="Calibri" panose="020F0502020204030204" pitchFamily="34" charset="0"/>
              </a:rPr>
            </a:br>
            <a:r>
              <a:rPr lang="es-ES_tradnl" sz="1600" i="1" dirty="0" err="1">
                <a:latin typeface="Calibri Light" panose="020F0302020204030204" pitchFamily="34" charset="0"/>
                <a:ea typeface="Univers" charset="0"/>
                <a:cs typeface="Calibri Light" panose="020F0302020204030204" pitchFamily="34" charset="0"/>
              </a:rPr>
              <a:t>Brazil</a:t>
            </a:r>
            <a:endParaRPr lang="es-ES_tradnl" sz="1600" i="1" dirty="0">
              <a:latin typeface="Calibri Light" panose="020F0302020204030204" pitchFamily="34" charset="0"/>
              <a:ea typeface="Univers" charset="0"/>
              <a:cs typeface="Calibri Light" panose="020F0302020204030204" pitchFamily="34" charset="0"/>
            </a:endParaRPr>
          </a:p>
        </p:txBody>
      </p:sp>
      <p:sp>
        <p:nvSpPr>
          <p:cNvPr id="135" name="CuadroTexto 78">
            <a:extLst>
              <a:ext uri="{FF2B5EF4-FFF2-40B4-BE49-F238E27FC236}">
                <a16:creationId xmlns:a16="http://schemas.microsoft.com/office/drawing/2014/main" id="{569CBD30-1351-D04B-BE95-EF37043D2118}"/>
              </a:ext>
            </a:extLst>
          </p:cNvPr>
          <p:cNvSpPr txBox="1"/>
          <p:nvPr/>
        </p:nvSpPr>
        <p:spPr>
          <a:xfrm>
            <a:off x="6132563" y="7183004"/>
            <a:ext cx="2041025" cy="584775"/>
          </a:xfrm>
          <a:prstGeom prst="rect">
            <a:avLst/>
          </a:prstGeom>
          <a:noFill/>
        </p:spPr>
        <p:txBody>
          <a:bodyPr wrap="square" rtlCol="0">
            <a:spAutoFit/>
          </a:bodyPr>
          <a:lstStyle/>
          <a:p>
            <a:r>
              <a:rPr lang="es-ES" sz="1600" b="1" dirty="0">
                <a:solidFill>
                  <a:srgbClr val="38373A"/>
                </a:solidFill>
                <a:latin typeface="Calibri" panose="020F0502020204030204" pitchFamily="34" charset="0"/>
                <a:ea typeface="Univers" charset="0"/>
                <a:cs typeface="Calibri" panose="020F0502020204030204" pitchFamily="34" charset="0"/>
              </a:rPr>
              <a:t>Montevideo</a:t>
            </a:r>
          </a:p>
          <a:p>
            <a:r>
              <a:rPr lang="es-ES_tradnl" sz="1600" i="1" dirty="0">
                <a:latin typeface="Calibri Light" panose="020F0302020204030204" pitchFamily="34" charset="0"/>
                <a:ea typeface="Univers" charset="0"/>
                <a:cs typeface="Calibri Light" panose="020F0302020204030204" pitchFamily="34" charset="0"/>
              </a:rPr>
              <a:t>Uruguay</a:t>
            </a:r>
          </a:p>
        </p:txBody>
      </p:sp>
      <p:pic>
        <p:nvPicPr>
          <p:cNvPr id="143" name="Picture 77">
            <a:extLst>
              <a:ext uri="{FF2B5EF4-FFF2-40B4-BE49-F238E27FC236}">
                <a16:creationId xmlns:a16="http://schemas.microsoft.com/office/drawing/2014/main" id="{9CE8A671-CF93-5645-B6D8-DF6C5D17C18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83608" y="7171398"/>
            <a:ext cx="526667" cy="385247"/>
          </a:xfrm>
          <a:prstGeom prst="rect">
            <a:avLst/>
          </a:prstGeom>
        </p:spPr>
      </p:pic>
      <p:pic>
        <p:nvPicPr>
          <p:cNvPr id="145" name="Picture 119">
            <a:extLst>
              <a:ext uri="{FF2B5EF4-FFF2-40B4-BE49-F238E27FC236}">
                <a16:creationId xmlns:a16="http://schemas.microsoft.com/office/drawing/2014/main" id="{8BC5BD0F-8A65-D844-B0FF-86F121A66B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62637" y="5045583"/>
            <a:ext cx="526667" cy="385247"/>
          </a:xfrm>
          <a:prstGeom prst="rect">
            <a:avLst/>
          </a:prstGeom>
        </p:spPr>
      </p:pic>
      <p:pic>
        <p:nvPicPr>
          <p:cNvPr id="146" name="Picture 116">
            <a:extLst>
              <a:ext uri="{FF2B5EF4-FFF2-40B4-BE49-F238E27FC236}">
                <a16:creationId xmlns:a16="http://schemas.microsoft.com/office/drawing/2014/main" id="{0C7AA0DA-2B36-6F46-84C8-EEA3254C644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98667" y="6977328"/>
            <a:ext cx="526667" cy="385247"/>
          </a:xfrm>
          <a:prstGeom prst="rect">
            <a:avLst/>
          </a:prstGeom>
        </p:spPr>
      </p:pic>
      <p:pic>
        <p:nvPicPr>
          <p:cNvPr id="147" name="Picture 67">
            <a:extLst>
              <a:ext uri="{FF2B5EF4-FFF2-40B4-BE49-F238E27FC236}">
                <a16:creationId xmlns:a16="http://schemas.microsoft.com/office/drawing/2014/main" id="{7EBCA976-3816-9D44-8772-5F4927EC6D6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83911" y="7189313"/>
            <a:ext cx="523983" cy="383284"/>
          </a:xfrm>
          <a:prstGeom prst="rect">
            <a:avLst/>
          </a:prstGeom>
        </p:spPr>
      </p:pic>
      <p:pic>
        <p:nvPicPr>
          <p:cNvPr id="148" name="Picture 68">
            <a:extLst>
              <a:ext uri="{FF2B5EF4-FFF2-40B4-BE49-F238E27FC236}">
                <a16:creationId xmlns:a16="http://schemas.microsoft.com/office/drawing/2014/main" id="{B763B991-0989-9D42-9B17-82F9122838F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51063" y="7319745"/>
            <a:ext cx="523983" cy="383284"/>
          </a:xfrm>
          <a:prstGeom prst="rect">
            <a:avLst/>
          </a:prstGeom>
        </p:spPr>
      </p:pic>
      <p:pic>
        <p:nvPicPr>
          <p:cNvPr id="150" name="Picture 81">
            <a:extLst>
              <a:ext uri="{FF2B5EF4-FFF2-40B4-BE49-F238E27FC236}">
                <a16:creationId xmlns:a16="http://schemas.microsoft.com/office/drawing/2014/main" id="{287B1A3D-0BC4-3D48-AECE-19B6774DDF1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14779" y="6674954"/>
            <a:ext cx="525534" cy="384418"/>
          </a:xfrm>
          <a:prstGeom prst="rect">
            <a:avLst/>
          </a:prstGeom>
        </p:spPr>
      </p:pic>
      <p:pic>
        <p:nvPicPr>
          <p:cNvPr id="155" name="Picture 71">
            <a:extLst>
              <a:ext uri="{FF2B5EF4-FFF2-40B4-BE49-F238E27FC236}">
                <a16:creationId xmlns:a16="http://schemas.microsoft.com/office/drawing/2014/main" id="{B6F51B9A-9C58-4546-8BCA-12FC0E7AE88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36618" y="4328727"/>
            <a:ext cx="523983" cy="383284"/>
          </a:xfrm>
          <a:prstGeom prst="rect">
            <a:avLst/>
          </a:prstGeom>
        </p:spPr>
      </p:pic>
      <p:sp>
        <p:nvSpPr>
          <p:cNvPr id="156" name="CuadroTexto 155">
            <a:extLst>
              <a:ext uri="{FF2B5EF4-FFF2-40B4-BE49-F238E27FC236}">
                <a16:creationId xmlns:a16="http://schemas.microsoft.com/office/drawing/2014/main" id="{789B845E-68FA-F442-B7FF-3C56E24A4908}"/>
              </a:ext>
            </a:extLst>
          </p:cNvPr>
          <p:cNvSpPr txBox="1"/>
          <p:nvPr/>
        </p:nvSpPr>
        <p:spPr>
          <a:xfrm>
            <a:off x="7789267" y="3934680"/>
            <a:ext cx="976174" cy="584775"/>
          </a:xfrm>
          <a:prstGeom prst="rect">
            <a:avLst/>
          </a:prstGeom>
          <a:noFill/>
        </p:spPr>
        <p:txBody>
          <a:bodyPr wrap="square" rtlCol="0">
            <a:spAutoFit/>
          </a:bodyPr>
          <a:lstStyle/>
          <a:p>
            <a:r>
              <a:rPr lang="es-ES" sz="1600" b="1" dirty="0">
                <a:solidFill>
                  <a:srgbClr val="38373A"/>
                </a:solidFill>
                <a:latin typeface="Calibri" panose="020F0502020204030204" pitchFamily="34" charset="0"/>
                <a:ea typeface="Univers" charset="0"/>
                <a:cs typeface="Calibri" panose="020F0502020204030204" pitchFamily="34" charset="0"/>
              </a:rPr>
              <a:t>Madrid</a:t>
            </a:r>
          </a:p>
          <a:p>
            <a:r>
              <a:rPr lang="es-ES_tradnl" sz="1600" i="1" dirty="0" err="1">
                <a:latin typeface="Calibri Light" panose="020F0302020204030204" pitchFamily="34" charset="0"/>
                <a:ea typeface="Univers" charset="0"/>
                <a:cs typeface="Calibri Light" panose="020F0302020204030204" pitchFamily="34" charset="0"/>
              </a:rPr>
              <a:t>Spain</a:t>
            </a:r>
            <a:endParaRPr lang="es-ES_tradnl" sz="1600" i="1" dirty="0">
              <a:latin typeface="Calibri Light" panose="020F0302020204030204" pitchFamily="34" charset="0"/>
              <a:ea typeface="Univers" charset="0"/>
              <a:cs typeface="Calibri Light" panose="020F0302020204030204" pitchFamily="34" charset="0"/>
            </a:endParaRPr>
          </a:p>
        </p:txBody>
      </p:sp>
      <p:pic>
        <p:nvPicPr>
          <p:cNvPr id="157" name="Picture 70">
            <a:extLst>
              <a:ext uri="{FF2B5EF4-FFF2-40B4-BE49-F238E27FC236}">
                <a16:creationId xmlns:a16="http://schemas.microsoft.com/office/drawing/2014/main" id="{4C56992B-1ABF-CD49-833D-D260B300B43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78463" y="3094586"/>
            <a:ext cx="523983" cy="383284"/>
          </a:xfrm>
          <a:prstGeom prst="rect">
            <a:avLst/>
          </a:prstGeom>
        </p:spPr>
      </p:pic>
      <p:pic>
        <p:nvPicPr>
          <p:cNvPr id="158" name="Picture 85">
            <a:extLst>
              <a:ext uri="{FF2B5EF4-FFF2-40B4-BE49-F238E27FC236}">
                <a16:creationId xmlns:a16="http://schemas.microsoft.com/office/drawing/2014/main" id="{4E735F64-05AE-D142-A9E2-0D3F3C0BD7E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41387" y="5766470"/>
            <a:ext cx="523983" cy="383284"/>
          </a:xfrm>
          <a:prstGeom prst="rect">
            <a:avLst/>
          </a:prstGeom>
        </p:spPr>
      </p:pic>
      <p:pic>
        <p:nvPicPr>
          <p:cNvPr id="159" name="Picture 117">
            <a:extLst>
              <a:ext uri="{FF2B5EF4-FFF2-40B4-BE49-F238E27FC236}">
                <a16:creationId xmlns:a16="http://schemas.microsoft.com/office/drawing/2014/main" id="{62801D90-9AB4-B545-91E1-EB4D40BF5E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19124" y="5780903"/>
            <a:ext cx="526667" cy="385247"/>
          </a:xfrm>
          <a:prstGeom prst="rect">
            <a:avLst/>
          </a:prstGeom>
        </p:spPr>
      </p:pic>
      <p:sp>
        <p:nvSpPr>
          <p:cNvPr id="160" name="CuadroTexto 78">
            <a:extLst>
              <a:ext uri="{FF2B5EF4-FFF2-40B4-BE49-F238E27FC236}">
                <a16:creationId xmlns:a16="http://schemas.microsoft.com/office/drawing/2014/main" id="{975C5143-8C74-7446-86DC-BD61BE5874F7}"/>
              </a:ext>
            </a:extLst>
          </p:cNvPr>
          <p:cNvSpPr txBox="1"/>
          <p:nvPr/>
        </p:nvSpPr>
        <p:spPr>
          <a:xfrm>
            <a:off x="7789266" y="4568651"/>
            <a:ext cx="1007707" cy="584775"/>
          </a:xfrm>
          <a:prstGeom prst="rect">
            <a:avLst/>
          </a:prstGeom>
          <a:noFill/>
        </p:spPr>
        <p:txBody>
          <a:bodyPr wrap="square" rtlCol="0">
            <a:spAutoFit/>
          </a:bodyPr>
          <a:lstStyle/>
          <a:p>
            <a:r>
              <a:rPr lang="es-ES" sz="1600" b="1" dirty="0" err="1">
                <a:solidFill>
                  <a:srgbClr val="38373A"/>
                </a:solidFill>
                <a:latin typeface="Calibri" panose="020F0502020204030204" pitchFamily="34" charset="0"/>
                <a:ea typeface="Univers" charset="0"/>
                <a:cs typeface="Calibri" panose="020F0502020204030204" pitchFamily="34" charset="0"/>
              </a:rPr>
              <a:t>Seville</a:t>
            </a:r>
            <a:endParaRPr lang="es-ES" sz="1600" b="1" dirty="0">
              <a:solidFill>
                <a:srgbClr val="38373A"/>
              </a:solidFill>
              <a:latin typeface="Calibri" panose="020F0502020204030204" pitchFamily="34" charset="0"/>
              <a:ea typeface="Univers" charset="0"/>
              <a:cs typeface="Calibri" panose="020F0502020204030204" pitchFamily="34" charset="0"/>
            </a:endParaRPr>
          </a:p>
          <a:p>
            <a:r>
              <a:rPr lang="es-ES_tradnl" sz="1600" i="1" dirty="0" err="1">
                <a:latin typeface="Calibri Light" panose="020F0302020204030204" pitchFamily="34" charset="0"/>
                <a:ea typeface="Univers" charset="0"/>
                <a:cs typeface="Calibri Light" panose="020F0302020204030204" pitchFamily="34" charset="0"/>
              </a:rPr>
              <a:t>Spain</a:t>
            </a:r>
            <a:endParaRPr lang="es-ES_tradnl" sz="1600" i="1" dirty="0">
              <a:latin typeface="Calibri Light" panose="020F0302020204030204" pitchFamily="34" charset="0"/>
              <a:ea typeface="Univers" charset="0"/>
              <a:cs typeface="Calibri Light" panose="020F0302020204030204" pitchFamily="34" charset="0"/>
            </a:endParaRPr>
          </a:p>
        </p:txBody>
      </p:sp>
      <p:pic>
        <p:nvPicPr>
          <p:cNvPr id="163" name="Picture 87">
            <a:extLst>
              <a:ext uri="{FF2B5EF4-FFF2-40B4-BE49-F238E27FC236}">
                <a16:creationId xmlns:a16="http://schemas.microsoft.com/office/drawing/2014/main" id="{F9EF4E30-C1B2-4340-A18A-83FCB4C8DA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96970" y="3366269"/>
            <a:ext cx="526667" cy="385247"/>
          </a:xfrm>
          <a:prstGeom prst="rect">
            <a:avLst/>
          </a:prstGeom>
        </p:spPr>
      </p:pic>
      <p:pic>
        <p:nvPicPr>
          <p:cNvPr id="164" name="Picture 76">
            <a:extLst>
              <a:ext uri="{FF2B5EF4-FFF2-40B4-BE49-F238E27FC236}">
                <a16:creationId xmlns:a16="http://schemas.microsoft.com/office/drawing/2014/main" id="{D894C460-4515-484B-9D71-5B6356CB552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11951" y="3507971"/>
            <a:ext cx="523983" cy="383284"/>
          </a:xfrm>
          <a:prstGeom prst="rect">
            <a:avLst/>
          </a:prstGeom>
        </p:spPr>
      </p:pic>
      <p:sp>
        <p:nvSpPr>
          <p:cNvPr id="165" name="CuadroTexto 78">
            <a:extLst>
              <a:ext uri="{FF2B5EF4-FFF2-40B4-BE49-F238E27FC236}">
                <a16:creationId xmlns:a16="http://schemas.microsoft.com/office/drawing/2014/main" id="{1EE89210-4A58-1C4D-8B92-5ADF2196AD57}"/>
              </a:ext>
            </a:extLst>
          </p:cNvPr>
          <p:cNvSpPr txBox="1"/>
          <p:nvPr/>
        </p:nvSpPr>
        <p:spPr>
          <a:xfrm>
            <a:off x="4431709" y="4027147"/>
            <a:ext cx="2513271" cy="584775"/>
          </a:xfrm>
          <a:prstGeom prst="rect">
            <a:avLst/>
          </a:prstGeom>
          <a:noFill/>
        </p:spPr>
        <p:txBody>
          <a:bodyPr wrap="square" rtlCol="0">
            <a:spAutoFit/>
          </a:bodyPr>
          <a:lstStyle/>
          <a:p>
            <a:r>
              <a:rPr lang="es-ES" sz="1600" b="1" dirty="0">
                <a:solidFill>
                  <a:srgbClr val="38373A"/>
                </a:solidFill>
                <a:latin typeface="Calibri" panose="020F0502020204030204" pitchFamily="34" charset="0"/>
                <a:ea typeface="Univers" charset="0"/>
                <a:cs typeface="Calibri" panose="020F0502020204030204" pitchFamily="34" charset="0"/>
              </a:rPr>
              <a:t>City of </a:t>
            </a:r>
            <a:r>
              <a:rPr lang="es-ES" sz="1600" b="1" dirty="0" err="1">
                <a:solidFill>
                  <a:srgbClr val="38373A"/>
                </a:solidFill>
                <a:latin typeface="Calibri" panose="020F0502020204030204" pitchFamily="34" charset="0"/>
                <a:ea typeface="Univers" charset="0"/>
                <a:cs typeface="Calibri" panose="020F0502020204030204" pitchFamily="34" charset="0"/>
              </a:rPr>
              <a:t>Mexico</a:t>
            </a:r>
            <a:endParaRPr lang="es-ES" sz="1600" b="1" dirty="0">
              <a:solidFill>
                <a:srgbClr val="38373A"/>
              </a:solidFill>
              <a:latin typeface="Calibri" panose="020F0502020204030204" pitchFamily="34" charset="0"/>
              <a:ea typeface="Univers" charset="0"/>
              <a:cs typeface="Calibri" panose="020F0502020204030204" pitchFamily="34" charset="0"/>
            </a:endParaRPr>
          </a:p>
          <a:p>
            <a:r>
              <a:rPr lang="es-ES_tradnl" sz="1600" i="1" dirty="0" err="1">
                <a:latin typeface="Calibri Light" panose="020F0302020204030204" pitchFamily="34" charset="0"/>
                <a:ea typeface="Univers" charset="0"/>
                <a:cs typeface="Calibri Light" panose="020F0302020204030204" pitchFamily="34" charset="0"/>
              </a:rPr>
              <a:t>Mexico</a:t>
            </a:r>
            <a:endParaRPr lang="es-ES_tradnl" sz="1600" i="1" dirty="0">
              <a:latin typeface="Calibri Light" panose="020F0302020204030204" pitchFamily="34" charset="0"/>
              <a:ea typeface="Univers" charset="0"/>
              <a:cs typeface="Calibri Light" panose="020F0302020204030204" pitchFamily="34" charset="0"/>
            </a:endParaRPr>
          </a:p>
        </p:txBody>
      </p:sp>
      <p:sp>
        <p:nvSpPr>
          <p:cNvPr id="166" name="CuadroTexto 78">
            <a:extLst>
              <a:ext uri="{FF2B5EF4-FFF2-40B4-BE49-F238E27FC236}">
                <a16:creationId xmlns:a16="http://schemas.microsoft.com/office/drawing/2014/main" id="{8195A26B-6915-854E-9139-263A09559066}"/>
              </a:ext>
            </a:extLst>
          </p:cNvPr>
          <p:cNvSpPr txBox="1"/>
          <p:nvPr/>
        </p:nvSpPr>
        <p:spPr>
          <a:xfrm>
            <a:off x="515782" y="3825132"/>
            <a:ext cx="2513271" cy="584775"/>
          </a:xfrm>
          <a:prstGeom prst="rect">
            <a:avLst/>
          </a:prstGeom>
          <a:noFill/>
        </p:spPr>
        <p:txBody>
          <a:bodyPr wrap="square" rtlCol="0">
            <a:spAutoFit/>
          </a:bodyPr>
          <a:lstStyle/>
          <a:p>
            <a:r>
              <a:rPr lang="es-ES" sz="1600" b="1" dirty="0">
                <a:solidFill>
                  <a:srgbClr val="38373A"/>
                </a:solidFill>
                <a:latin typeface="Calibri" panose="020F0502020204030204" pitchFamily="34" charset="0"/>
                <a:ea typeface="Univers" charset="0"/>
                <a:cs typeface="Calibri" panose="020F0502020204030204" pitchFamily="34" charset="0"/>
              </a:rPr>
              <a:t>Houston</a:t>
            </a:r>
          </a:p>
          <a:p>
            <a:r>
              <a:rPr lang="es-ES_tradnl" sz="1600" i="1" dirty="0" err="1">
                <a:latin typeface="Calibri Light" panose="020F0302020204030204" pitchFamily="34" charset="0"/>
                <a:ea typeface="Univers" charset="0"/>
                <a:cs typeface="Calibri Light" panose="020F0302020204030204" pitchFamily="34" charset="0"/>
              </a:rPr>
              <a:t>United</a:t>
            </a:r>
            <a:r>
              <a:rPr lang="es-ES_tradnl" sz="1600" i="1" dirty="0">
                <a:latin typeface="Calibri Light" panose="020F0302020204030204" pitchFamily="34" charset="0"/>
                <a:ea typeface="Univers" charset="0"/>
                <a:cs typeface="Calibri Light" panose="020F0302020204030204" pitchFamily="34" charset="0"/>
              </a:rPr>
              <a:t> </a:t>
            </a:r>
            <a:r>
              <a:rPr lang="es-ES_tradnl" sz="1600" i="1" dirty="0" err="1">
                <a:latin typeface="Calibri Light" panose="020F0302020204030204" pitchFamily="34" charset="0"/>
                <a:ea typeface="Univers" charset="0"/>
                <a:cs typeface="Calibri Light" panose="020F0302020204030204" pitchFamily="34" charset="0"/>
              </a:rPr>
              <a:t>States</a:t>
            </a:r>
            <a:endParaRPr lang="es-ES_tradnl" sz="1600" i="1" dirty="0">
              <a:latin typeface="Calibri Light" panose="020F0302020204030204" pitchFamily="34" charset="0"/>
              <a:ea typeface="Univers" charset="0"/>
              <a:cs typeface="Calibri Light" panose="020F0302020204030204" pitchFamily="34" charset="0"/>
            </a:endParaRPr>
          </a:p>
        </p:txBody>
      </p:sp>
      <p:pic>
        <p:nvPicPr>
          <p:cNvPr id="168" name="Picture 80">
            <a:extLst>
              <a:ext uri="{FF2B5EF4-FFF2-40B4-BE49-F238E27FC236}">
                <a16:creationId xmlns:a16="http://schemas.microsoft.com/office/drawing/2014/main" id="{9132FEBE-054D-E746-B748-2FED07910EF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79057" y="3838136"/>
            <a:ext cx="526667" cy="385247"/>
          </a:xfrm>
          <a:prstGeom prst="rect">
            <a:avLst/>
          </a:prstGeom>
        </p:spPr>
      </p:pic>
      <p:sp>
        <p:nvSpPr>
          <p:cNvPr id="169" name="CuadroTexto 78">
            <a:extLst>
              <a:ext uri="{FF2B5EF4-FFF2-40B4-BE49-F238E27FC236}">
                <a16:creationId xmlns:a16="http://schemas.microsoft.com/office/drawing/2014/main" id="{6557A99C-1465-BA4C-AE00-AC1DBA8D85A0}"/>
              </a:ext>
            </a:extLst>
          </p:cNvPr>
          <p:cNvSpPr txBox="1"/>
          <p:nvPr/>
        </p:nvSpPr>
        <p:spPr>
          <a:xfrm>
            <a:off x="4435214" y="3468891"/>
            <a:ext cx="2513271" cy="584775"/>
          </a:xfrm>
          <a:prstGeom prst="rect">
            <a:avLst/>
          </a:prstGeom>
          <a:noFill/>
        </p:spPr>
        <p:txBody>
          <a:bodyPr wrap="square" rtlCol="0">
            <a:spAutoFit/>
          </a:bodyPr>
          <a:lstStyle/>
          <a:p>
            <a:r>
              <a:rPr lang="es-ES" sz="1600" b="1" dirty="0">
                <a:solidFill>
                  <a:srgbClr val="38373A"/>
                </a:solidFill>
                <a:latin typeface="Calibri" panose="020F0502020204030204" pitchFamily="34" charset="0"/>
                <a:ea typeface="Univers" charset="0"/>
                <a:cs typeface="Calibri" panose="020F0502020204030204" pitchFamily="34" charset="0"/>
              </a:rPr>
              <a:t>Monterrey</a:t>
            </a:r>
          </a:p>
          <a:p>
            <a:r>
              <a:rPr lang="es-ES_tradnl" sz="1600" i="1" dirty="0" err="1">
                <a:latin typeface="Calibri Light" panose="020F0302020204030204" pitchFamily="34" charset="0"/>
                <a:ea typeface="Univers" charset="0"/>
                <a:cs typeface="Calibri Light" panose="020F0302020204030204" pitchFamily="34" charset="0"/>
              </a:rPr>
              <a:t>Mexico</a:t>
            </a:r>
            <a:endParaRPr lang="es-ES_tradnl" sz="1600" i="1" dirty="0">
              <a:latin typeface="Calibri Light" panose="020F0302020204030204" pitchFamily="34" charset="0"/>
              <a:ea typeface="Univers" charset="0"/>
              <a:cs typeface="Calibri Light" panose="020F0302020204030204" pitchFamily="34" charset="0"/>
            </a:endParaRPr>
          </a:p>
        </p:txBody>
      </p:sp>
      <p:pic>
        <p:nvPicPr>
          <p:cNvPr id="171" name="Picture 72">
            <a:extLst>
              <a:ext uri="{FF2B5EF4-FFF2-40B4-BE49-F238E27FC236}">
                <a16:creationId xmlns:a16="http://schemas.microsoft.com/office/drawing/2014/main" id="{3B39F1BE-5AAC-1343-A34A-574BBAD1707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81605" y="4257846"/>
            <a:ext cx="523983" cy="383284"/>
          </a:xfrm>
          <a:prstGeom prst="rect">
            <a:avLst/>
          </a:prstGeom>
        </p:spPr>
      </p:pic>
      <p:pic>
        <p:nvPicPr>
          <p:cNvPr id="172" name="Picture 62">
            <a:extLst>
              <a:ext uri="{FF2B5EF4-FFF2-40B4-BE49-F238E27FC236}">
                <a16:creationId xmlns:a16="http://schemas.microsoft.com/office/drawing/2014/main" id="{6A2639CD-857E-0B45-8A9C-46F0E367E06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10412" y="4323867"/>
            <a:ext cx="523983" cy="383284"/>
          </a:xfrm>
          <a:prstGeom prst="rect">
            <a:avLst/>
          </a:prstGeom>
        </p:spPr>
      </p:pic>
      <p:cxnSp>
        <p:nvCxnSpPr>
          <p:cNvPr id="178" name="Conector recto 177">
            <a:extLst>
              <a:ext uri="{FF2B5EF4-FFF2-40B4-BE49-F238E27FC236}">
                <a16:creationId xmlns:a16="http://schemas.microsoft.com/office/drawing/2014/main" id="{C9734234-7B88-6442-B904-8C7A98738141}"/>
              </a:ext>
            </a:extLst>
          </p:cNvPr>
          <p:cNvCxnSpPr>
            <a:cxnSpLocks/>
          </p:cNvCxnSpPr>
          <p:nvPr/>
        </p:nvCxnSpPr>
        <p:spPr>
          <a:xfrm>
            <a:off x="4325948" y="3731126"/>
            <a:ext cx="0" cy="742895"/>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9" name="Conector recto 178">
            <a:extLst>
              <a:ext uri="{FF2B5EF4-FFF2-40B4-BE49-F238E27FC236}">
                <a16:creationId xmlns:a16="http://schemas.microsoft.com/office/drawing/2014/main" id="{C3D4B000-489D-494A-B35D-1C35A382F345}"/>
              </a:ext>
            </a:extLst>
          </p:cNvPr>
          <p:cNvCxnSpPr>
            <a:cxnSpLocks/>
          </p:cNvCxnSpPr>
          <p:nvPr/>
        </p:nvCxnSpPr>
        <p:spPr>
          <a:xfrm flipH="1">
            <a:off x="4327953" y="3732644"/>
            <a:ext cx="115356"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1" name="Conector recto 180">
            <a:extLst>
              <a:ext uri="{FF2B5EF4-FFF2-40B4-BE49-F238E27FC236}">
                <a16:creationId xmlns:a16="http://schemas.microsoft.com/office/drawing/2014/main" id="{0D5219AB-CBF9-A344-8032-0DF0244C7385}"/>
              </a:ext>
            </a:extLst>
          </p:cNvPr>
          <p:cNvCxnSpPr>
            <a:cxnSpLocks/>
          </p:cNvCxnSpPr>
          <p:nvPr/>
        </p:nvCxnSpPr>
        <p:spPr>
          <a:xfrm flipH="1">
            <a:off x="4343288" y="5373730"/>
            <a:ext cx="1555876"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6" name="Conector recto 185">
            <a:extLst>
              <a:ext uri="{FF2B5EF4-FFF2-40B4-BE49-F238E27FC236}">
                <a16:creationId xmlns:a16="http://schemas.microsoft.com/office/drawing/2014/main" id="{41AD2366-60C7-D14B-9FEF-61B04FBEE603}"/>
              </a:ext>
            </a:extLst>
          </p:cNvPr>
          <p:cNvCxnSpPr>
            <a:cxnSpLocks/>
          </p:cNvCxnSpPr>
          <p:nvPr/>
        </p:nvCxnSpPr>
        <p:spPr>
          <a:xfrm flipH="1">
            <a:off x="7682633" y="4126059"/>
            <a:ext cx="119302"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7" name="Conector recto 186">
            <a:extLst>
              <a:ext uri="{FF2B5EF4-FFF2-40B4-BE49-F238E27FC236}">
                <a16:creationId xmlns:a16="http://schemas.microsoft.com/office/drawing/2014/main" id="{D7C6A039-674F-9C4B-A407-A78F577AFC72}"/>
              </a:ext>
            </a:extLst>
          </p:cNvPr>
          <p:cNvCxnSpPr>
            <a:cxnSpLocks/>
          </p:cNvCxnSpPr>
          <p:nvPr/>
        </p:nvCxnSpPr>
        <p:spPr>
          <a:xfrm flipH="1">
            <a:off x="7682633" y="4748359"/>
            <a:ext cx="119302"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0" name="Conector recto 189">
            <a:extLst>
              <a:ext uri="{FF2B5EF4-FFF2-40B4-BE49-F238E27FC236}">
                <a16:creationId xmlns:a16="http://schemas.microsoft.com/office/drawing/2014/main" id="{65CD7FEC-0A7F-F341-B267-13400B8BC2FB}"/>
              </a:ext>
            </a:extLst>
          </p:cNvPr>
          <p:cNvCxnSpPr>
            <a:cxnSpLocks/>
          </p:cNvCxnSpPr>
          <p:nvPr/>
        </p:nvCxnSpPr>
        <p:spPr>
          <a:xfrm flipH="1">
            <a:off x="5087257" y="7387589"/>
            <a:ext cx="1035484"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1" name="Conector recto 190">
            <a:extLst>
              <a:ext uri="{FF2B5EF4-FFF2-40B4-BE49-F238E27FC236}">
                <a16:creationId xmlns:a16="http://schemas.microsoft.com/office/drawing/2014/main" id="{2BD122AD-ADF1-2648-A3DA-351823D9648B}"/>
              </a:ext>
            </a:extLst>
          </p:cNvPr>
          <p:cNvCxnSpPr>
            <a:cxnSpLocks/>
          </p:cNvCxnSpPr>
          <p:nvPr/>
        </p:nvCxnSpPr>
        <p:spPr>
          <a:xfrm flipH="1">
            <a:off x="4875046" y="8033475"/>
            <a:ext cx="1247695"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7" name="Picture 118">
            <a:extLst>
              <a:ext uri="{FF2B5EF4-FFF2-40B4-BE49-F238E27FC236}">
                <a16:creationId xmlns:a16="http://schemas.microsoft.com/office/drawing/2014/main" id="{984572E7-A966-2B46-ABCF-B27ED67386B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06238" y="6152369"/>
            <a:ext cx="526667" cy="385247"/>
          </a:xfrm>
          <a:prstGeom prst="rect">
            <a:avLst/>
          </a:prstGeom>
        </p:spPr>
      </p:pic>
      <p:cxnSp>
        <p:nvCxnSpPr>
          <p:cNvPr id="74" name="Conector recto 192">
            <a:extLst>
              <a:ext uri="{FF2B5EF4-FFF2-40B4-BE49-F238E27FC236}">
                <a16:creationId xmlns:a16="http://schemas.microsoft.com/office/drawing/2014/main" id="{DC89844E-2227-8548-897F-1EEE87F5850F}"/>
              </a:ext>
            </a:extLst>
          </p:cNvPr>
          <p:cNvCxnSpPr>
            <a:cxnSpLocks/>
          </p:cNvCxnSpPr>
          <p:nvPr/>
        </p:nvCxnSpPr>
        <p:spPr>
          <a:xfrm>
            <a:off x="5691691" y="5770571"/>
            <a:ext cx="0" cy="488843"/>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Conector recto 188">
            <a:extLst>
              <a:ext uri="{FF2B5EF4-FFF2-40B4-BE49-F238E27FC236}">
                <a16:creationId xmlns:a16="http://schemas.microsoft.com/office/drawing/2014/main" id="{69A2AFB6-D95C-D548-B018-8B92F1B2E7DC}"/>
              </a:ext>
            </a:extLst>
          </p:cNvPr>
          <p:cNvCxnSpPr>
            <a:cxnSpLocks/>
          </p:cNvCxnSpPr>
          <p:nvPr/>
        </p:nvCxnSpPr>
        <p:spPr>
          <a:xfrm flipH="1">
            <a:off x="5691691" y="5776864"/>
            <a:ext cx="1021625"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9" name="CuadroTexto 78">
            <a:extLst>
              <a:ext uri="{FF2B5EF4-FFF2-40B4-BE49-F238E27FC236}">
                <a16:creationId xmlns:a16="http://schemas.microsoft.com/office/drawing/2014/main" id="{50D62AAE-48F1-694B-8D24-9A242EDE3A15}"/>
              </a:ext>
            </a:extLst>
          </p:cNvPr>
          <p:cNvSpPr txBox="1"/>
          <p:nvPr/>
        </p:nvSpPr>
        <p:spPr>
          <a:xfrm>
            <a:off x="6701492" y="5612455"/>
            <a:ext cx="2041025" cy="584775"/>
          </a:xfrm>
          <a:prstGeom prst="rect">
            <a:avLst/>
          </a:prstGeom>
          <a:noFill/>
        </p:spPr>
        <p:txBody>
          <a:bodyPr wrap="square" rtlCol="0">
            <a:spAutoFit/>
          </a:bodyPr>
          <a:lstStyle/>
          <a:p>
            <a:r>
              <a:rPr lang="es-ES" sz="1600" b="1" dirty="0">
                <a:solidFill>
                  <a:srgbClr val="38373A"/>
                </a:solidFill>
                <a:latin typeface="Calibri" panose="020F0502020204030204" pitchFamily="34" charset="0"/>
                <a:ea typeface="Univers" charset="0"/>
                <a:cs typeface="Calibri" panose="020F0502020204030204" pitchFamily="34" charset="0"/>
              </a:rPr>
              <a:t>Rio de Janeiro</a:t>
            </a:r>
          </a:p>
          <a:p>
            <a:r>
              <a:rPr lang="es-ES_tradnl" sz="1600" i="1" dirty="0" err="1">
                <a:latin typeface="Calibri Light" panose="020F0302020204030204" pitchFamily="34" charset="0"/>
                <a:ea typeface="Univers" charset="0"/>
                <a:cs typeface="Calibri Light" panose="020F0302020204030204" pitchFamily="34" charset="0"/>
              </a:rPr>
              <a:t>Brazil</a:t>
            </a:r>
            <a:endParaRPr lang="es-ES_tradnl" sz="1600" i="1" dirty="0">
              <a:latin typeface="Calibri Light" panose="020F0302020204030204" pitchFamily="34" charset="0"/>
              <a:ea typeface="Univers" charset="0"/>
              <a:cs typeface="Calibri Light" panose="020F0302020204030204" pitchFamily="34" charset="0"/>
            </a:endParaRPr>
          </a:p>
        </p:txBody>
      </p:sp>
      <p:pic>
        <p:nvPicPr>
          <p:cNvPr id="3" name="Picture 2">
            <a:extLst>
              <a:ext uri="{FF2B5EF4-FFF2-40B4-BE49-F238E27FC236}">
                <a16:creationId xmlns:a16="http://schemas.microsoft.com/office/drawing/2014/main" id="{F42F2471-37AA-1445-976F-4E122CDCD0C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897680" y="4138209"/>
            <a:ext cx="459228" cy="504083"/>
          </a:xfrm>
          <a:prstGeom prst="rect">
            <a:avLst/>
          </a:prstGeom>
        </p:spPr>
      </p:pic>
      <p:sp>
        <p:nvSpPr>
          <p:cNvPr id="73" name="CuadroTexto 78">
            <a:extLst>
              <a:ext uri="{FF2B5EF4-FFF2-40B4-BE49-F238E27FC236}">
                <a16:creationId xmlns:a16="http://schemas.microsoft.com/office/drawing/2014/main" id="{8FD26B1E-5103-B64E-BE05-7D63CC7D588C}"/>
              </a:ext>
            </a:extLst>
          </p:cNvPr>
          <p:cNvSpPr txBox="1"/>
          <p:nvPr/>
        </p:nvSpPr>
        <p:spPr>
          <a:xfrm>
            <a:off x="9196372" y="4790129"/>
            <a:ext cx="1077791" cy="584775"/>
          </a:xfrm>
          <a:prstGeom prst="rect">
            <a:avLst/>
          </a:prstGeom>
          <a:noFill/>
        </p:spPr>
        <p:txBody>
          <a:bodyPr wrap="square" rtlCol="0">
            <a:spAutoFit/>
          </a:bodyPr>
          <a:lstStyle/>
          <a:p>
            <a:r>
              <a:rPr lang="es-ES" sz="1600" b="1" dirty="0">
                <a:solidFill>
                  <a:srgbClr val="38373A"/>
                </a:solidFill>
                <a:latin typeface="Calibri" panose="020F0502020204030204" pitchFamily="34" charset="0"/>
                <a:ea typeface="Univers" charset="0"/>
                <a:cs typeface="Calibri" panose="020F0502020204030204" pitchFamily="34" charset="0"/>
              </a:rPr>
              <a:t>El Cairo</a:t>
            </a:r>
          </a:p>
          <a:p>
            <a:r>
              <a:rPr lang="es-ES_tradnl" sz="1600" i="1" dirty="0" err="1">
                <a:latin typeface="Calibri Light" panose="020F0302020204030204" pitchFamily="34" charset="0"/>
                <a:ea typeface="Univers" charset="0"/>
                <a:cs typeface="Calibri Light" panose="020F0302020204030204" pitchFamily="34" charset="0"/>
              </a:rPr>
              <a:t>Egypt</a:t>
            </a:r>
            <a:endParaRPr lang="es-ES_tradnl" sz="1600" i="1" dirty="0">
              <a:latin typeface="Calibri Light" panose="020F0302020204030204" pitchFamily="34" charset="0"/>
              <a:ea typeface="Univers" charset="0"/>
              <a:cs typeface="Calibri Light" panose="020F0302020204030204" pitchFamily="34" charset="0"/>
            </a:endParaRPr>
          </a:p>
        </p:txBody>
      </p:sp>
      <p:cxnSp>
        <p:nvCxnSpPr>
          <p:cNvPr id="77" name="Conector recto 184">
            <a:extLst>
              <a:ext uri="{FF2B5EF4-FFF2-40B4-BE49-F238E27FC236}">
                <a16:creationId xmlns:a16="http://schemas.microsoft.com/office/drawing/2014/main" id="{C5B854FC-9CFC-C44E-962A-7B5683980214}"/>
              </a:ext>
            </a:extLst>
          </p:cNvPr>
          <p:cNvCxnSpPr>
            <a:cxnSpLocks/>
          </p:cNvCxnSpPr>
          <p:nvPr/>
        </p:nvCxnSpPr>
        <p:spPr>
          <a:xfrm>
            <a:off x="9131034" y="4184837"/>
            <a:ext cx="0" cy="795644"/>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Conector recto 186">
            <a:extLst>
              <a:ext uri="{FF2B5EF4-FFF2-40B4-BE49-F238E27FC236}">
                <a16:creationId xmlns:a16="http://schemas.microsoft.com/office/drawing/2014/main" id="{F774533B-CED4-4F4B-B953-85081E4B71C8}"/>
              </a:ext>
            </a:extLst>
          </p:cNvPr>
          <p:cNvCxnSpPr>
            <a:cxnSpLocks/>
          </p:cNvCxnSpPr>
          <p:nvPr/>
        </p:nvCxnSpPr>
        <p:spPr>
          <a:xfrm flipH="1">
            <a:off x="9130162" y="4983920"/>
            <a:ext cx="119302"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5" name="Picture 87">
            <a:extLst>
              <a:ext uri="{FF2B5EF4-FFF2-40B4-BE49-F238E27FC236}">
                <a16:creationId xmlns:a16="http://schemas.microsoft.com/office/drawing/2014/main" id="{0DD6D88E-ED49-0B46-92F6-A67C004CA4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42517" y="3909116"/>
            <a:ext cx="526667" cy="385247"/>
          </a:xfrm>
          <a:prstGeom prst="rect">
            <a:avLst/>
          </a:prstGeom>
        </p:spPr>
      </p:pic>
      <p:pic>
        <p:nvPicPr>
          <p:cNvPr id="81" name="Picture 80">
            <a:extLst>
              <a:ext uri="{FF2B5EF4-FFF2-40B4-BE49-F238E27FC236}">
                <a16:creationId xmlns:a16="http://schemas.microsoft.com/office/drawing/2014/main" id="{A0847C8E-D6FE-1241-B79B-17148CFB188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022463" y="536692"/>
            <a:ext cx="1599572" cy="518945"/>
          </a:xfrm>
          <a:prstGeom prst="rect">
            <a:avLst/>
          </a:prstGeom>
        </p:spPr>
      </p:pic>
      <p:pic>
        <p:nvPicPr>
          <p:cNvPr id="80" name="Picture 77">
            <a:extLst>
              <a:ext uri="{FF2B5EF4-FFF2-40B4-BE49-F238E27FC236}">
                <a16:creationId xmlns:a16="http://schemas.microsoft.com/office/drawing/2014/main" id="{0AF3A8F7-285F-4C40-B2BB-73EB3DD4F56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33255" y="7678063"/>
            <a:ext cx="526667" cy="385247"/>
          </a:xfrm>
          <a:prstGeom prst="rect">
            <a:avLst/>
          </a:prstGeom>
        </p:spPr>
      </p:pic>
      <p:cxnSp>
        <p:nvCxnSpPr>
          <p:cNvPr id="82" name="Conector recto 173">
            <a:extLst>
              <a:ext uri="{FF2B5EF4-FFF2-40B4-BE49-F238E27FC236}">
                <a16:creationId xmlns:a16="http://schemas.microsoft.com/office/drawing/2014/main" id="{D2ED3B85-FC2A-8740-A21B-AA1E0A33239F}"/>
              </a:ext>
            </a:extLst>
          </p:cNvPr>
          <p:cNvCxnSpPr>
            <a:cxnSpLocks/>
          </p:cNvCxnSpPr>
          <p:nvPr/>
        </p:nvCxnSpPr>
        <p:spPr>
          <a:xfrm flipH="1">
            <a:off x="2563911" y="8012511"/>
            <a:ext cx="1845304"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3" name="CuadroTexto 78">
            <a:extLst>
              <a:ext uri="{FF2B5EF4-FFF2-40B4-BE49-F238E27FC236}">
                <a16:creationId xmlns:a16="http://schemas.microsoft.com/office/drawing/2014/main" id="{2A8B1CB8-0D79-4D4A-BE2F-38B4B79A994D}"/>
              </a:ext>
            </a:extLst>
          </p:cNvPr>
          <p:cNvSpPr txBox="1"/>
          <p:nvPr/>
        </p:nvSpPr>
        <p:spPr>
          <a:xfrm>
            <a:off x="1543399" y="7883579"/>
            <a:ext cx="2041025" cy="584775"/>
          </a:xfrm>
          <a:prstGeom prst="rect">
            <a:avLst/>
          </a:prstGeom>
          <a:noFill/>
        </p:spPr>
        <p:txBody>
          <a:bodyPr wrap="square" rtlCol="0">
            <a:spAutoFit/>
          </a:bodyPr>
          <a:lstStyle/>
          <a:p>
            <a:r>
              <a:rPr lang="es-ES" sz="1600" b="1" dirty="0" err="1">
                <a:solidFill>
                  <a:srgbClr val="38373A"/>
                </a:solidFill>
                <a:latin typeface="Calibri" panose="020F0502020204030204" pitchFamily="34" charset="0"/>
                <a:ea typeface="Univers" charset="0"/>
                <a:cs typeface="Calibri" panose="020F0502020204030204" pitchFamily="34" charset="0"/>
              </a:rPr>
              <a:t>Neuquen</a:t>
            </a:r>
            <a:endParaRPr lang="es-ES" sz="1600" b="1" dirty="0">
              <a:solidFill>
                <a:srgbClr val="38373A"/>
              </a:solidFill>
              <a:latin typeface="Calibri" panose="020F0502020204030204" pitchFamily="34" charset="0"/>
              <a:ea typeface="Univers" charset="0"/>
              <a:cs typeface="Calibri" panose="020F0502020204030204" pitchFamily="34" charset="0"/>
            </a:endParaRPr>
          </a:p>
          <a:p>
            <a:r>
              <a:rPr lang="es-ES_tradnl" sz="1600" i="1" dirty="0">
                <a:latin typeface="Calibri Light" panose="020F0302020204030204" pitchFamily="34" charset="0"/>
                <a:ea typeface="Univers" charset="0"/>
                <a:cs typeface="Calibri Light" panose="020F0302020204030204" pitchFamily="34" charset="0"/>
              </a:rPr>
              <a:t>Argentina</a:t>
            </a:r>
          </a:p>
        </p:txBody>
      </p:sp>
      <p:pic>
        <p:nvPicPr>
          <p:cNvPr id="84" name="Picture 67">
            <a:extLst>
              <a:ext uri="{FF2B5EF4-FFF2-40B4-BE49-F238E27FC236}">
                <a16:creationId xmlns:a16="http://schemas.microsoft.com/office/drawing/2014/main" id="{DF465FC5-5646-2D47-821E-56129159FA7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37246" y="5394383"/>
            <a:ext cx="523983" cy="383284"/>
          </a:xfrm>
          <a:prstGeom prst="rect">
            <a:avLst/>
          </a:prstGeom>
        </p:spPr>
      </p:pic>
      <p:pic>
        <p:nvPicPr>
          <p:cNvPr id="144" name="Picture 118">
            <a:extLst>
              <a:ext uri="{FF2B5EF4-FFF2-40B4-BE49-F238E27FC236}">
                <a16:creationId xmlns:a16="http://schemas.microsoft.com/office/drawing/2014/main" id="{865D79BB-F6DC-464D-97CE-AAEB4A1601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99303" y="5449268"/>
            <a:ext cx="526667" cy="385247"/>
          </a:xfrm>
          <a:prstGeom prst="rect">
            <a:avLst/>
          </a:prstGeom>
        </p:spPr>
      </p:pic>
      <p:cxnSp>
        <p:nvCxnSpPr>
          <p:cNvPr id="88" name="Conector recto 10">
            <a:extLst>
              <a:ext uri="{FF2B5EF4-FFF2-40B4-BE49-F238E27FC236}">
                <a16:creationId xmlns:a16="http://schemas.microsoft.com/office/drawing/2014/main" id="{D5676980-DBA8-2D43-A7CE-3416E3246531}"/>
              </a:ext>
            </a:extLst>
          </p:cNvPr>
          <p:cNvCxnSpPr>
            <a:cxnSpLocks/>
          </p:cNvCxnSpPr>
          <p:nvPr/>
        </p:nvCxnSpPr>
        <p:spPr>
          <a:xfrm flipH="1">
            <a:off x="3426719" y="4945374"/>
            <a:ext cx="958325"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9" name="CuadroTexto 78">
            <a:extLst>
              <a:ext uri="{FF2B5EF4-FFF2-40B4-BE49-F238E27FC236}">
                <a16:creationId xmlns:a16="http://schemas.microsoft.com/office/drawing/2014/main" id="{6F349656-BBDA-FE49-ACF7-C302E9A3FADA}"/>
              </a:ext>
            </a:extLst>
          </p:cNvPr>
          <p:cNvSpPr txBox="1"/>
          <p:nvPr/>
        </p:nvSpPr>
        <p:spPr>
          <a:xfrm>
            <a:off x="4425949" y="4597077"/>
            <a:ext cx="2513271" cy="584775"/>
          </a:xfrm>
          <a:prstGeom prst="rect">
            <a:avLst/>
          </a:prstGeom>
          <a:noFill/>
        </p:spPr>
        <p:txBody>
          <a:bodyPr wrap="square" rtlCol="0">
            <a:spAutoFit/>
          </a:bodyPr>
          <a:lstStyle/>
          <a:p>
            <a:r>
              <a:rPr lang="es-ES" sz="1600" b="1" dirty="0">
                <a:solidFill>
                  <a:srgbClr val="38373A"/>
                </a:solidFill>
                <a:latin typeface="Calibri" panose="020F0502020204030204" pitchFamily="34" charset="0"/>
                <a:ea typeface="Univers" charset="0"/>
                <a:cs typeface="Calibri" panose="020F0502020204030204" pitchFamily="34" charset="0"/>
              </a:rPr>
              <a:t>Veracruz</a:t>
            </a:r>
          </a:p>
          <a:p>
            <a:r>
              <a:rPr lang="es-ES_tradnl" sz="1600" i="1" dirty="0" err="1">
                <a:latin typeface="Calibri Light" panose="020F0302020204030204" pitchFamily="34" charset="0"/>
                <a:ea typeface="Univers" charset="0"/>
                <a:cs typeface="Calibri Light" panose="020F0302020204030204" pitchFamily="34" charset="0"/>
              </a:rPr>
              <a:t>Mexico</a:t>
            </a:r>
            <a:endParaRPr lang="es-ES_tradnl" sz="1600" i="1" dirty="0">
              <a:latin typeface="Calibri Light" panose="020F0302020204030204" pitchFamily="34" charset="0"/>
              <a:ea typeface="Univers" charset="0"/>
              <a:cs typeface="Calibri Light" panose="020F0302020204030204" pitchFamily="34" charset="0"/>
            </a:endParaRPr>
          </a:p>
        </p:txBody>
      </p:sp>
      <p:pic>
        <p:nvPicPr>
          <p:cNvPr id="90" name="Imagen 8">
            <a:extLst>
              <a:ext uri="{FF2B5EF4-FFF2-40B4-BE49-F238E27FC236}">
                <a16:creationId xmlns:a16="http://schemas.microsoft.com/office/drawing/2014/main" id="{548662DA-6935-1744-8E30-01111016709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061486" y="4614524"/>
            <a:ext cx="478631" cy="361632"/>
          </a:xfrm>
          <a:prstGeom prst="rect">
            <a:avLst/>
          </a:prstGeom>
        </p:spPr>
      </p:pic>
      <p:pic>
        <p:nvPicPr>
          <p:cNvPr id="94" name="Imagen 8">
            <a:extLst>
              <a:ext uri="{FF2B5EF4-FFF2-40B4-BE49-F238E27FC236}">
                <a16:creationId xmlns:a16="http://schemas.microsoft.com/office/drawing/2014/main" id="{515C0BBA-C089-044C-A426-8DCB8291865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031644" y="6095154"/>
            <a:ext cx="478631" cy="361632"/>
          </a:xfrm>
          <a:prstGeom prst="rect">
            <a:avLst/>
          </a:prstGeom>
        </p:spPr>
      </p:pic>
      <p:sp>
        <p:nvSpPr>
          <p:cNvPr id="97" name="CuadroTexto 78">
            <a:extLst>
              <a:ext uri="{FF2B5EF4-FFF2-40B4-BE49-F238E27FC236}">
                <a16:creationId xmlns:a16="http://schemas.microsoft.com/office/drawing/2014/main" id="{2B114109-D380-B746-983D-BF46DE96096C}"/>
              </a:ext>
            </a:extLst>
          </p:cNvPr>
          <p:cNvSpPr txBox="1"/>
          <p:nvPr/>
        </p:nvSpPr>
        <p:spPr>
          <a:xfrm>
            <a:off x="1559629" y="6314045"/>
            <a:ext cx="912387" cy="584775"/>
          </a:xfrm>
          <a:prstGeom prst="rect">
            <a:avLst/>
          </a:prstGeom>
          <a:noFill/>
        </p:spPr>
        <p:txBody>
          <a:bodyPr wrap="square" rtlCol="0">
            <a:spAutoFit/>
          </a:bodyPr>
          <a:lstStyle/>
          <a:p>
            <a:r>
              <a:rPr lang="es-ES" sz="1600" b="1" dirty="0">
                <a:solidFill>
                  <a:srgbClr val="38373A"/>
                </a:solidFill>
                <a:latin typeface="Calibri" panose="020F0502020204030204" pitchFamily="34" charset="0"/>
                <a:ea typeface="Univers" charset="0"/>
                <a:cs typeface="Calibri" panose="020F0502020204030204" pitchFamily="34" charset="0"/>
              </a:rPr>
              <a:t>Chincha</a:t>
            </a:r>
          </a:p>
          <a:p>
            <a:r>
              <a:rPr lang="es-ES_tradnl" sz="1600" i="1" dirty="0" err="1">
                <a:latin typeface="Calibri Light" panose="020F0302020204030204" pitchFamily="34" charset="0"/>
                <a:ea typeface="Univers" charset="0"/>
                <a:cs typeface="Calibri Light" panose="020F0302020204030204" pitchFamily="34" charset="0"/>
              </a:rPr>
              <a:t>Peru</a:t>
            </a:r>
            <a:endParaRPr lang="es-ES_tradnl" sz="1600" i="1" dirty="0">
              <a:latin typeface="Calibri Light" panose="020F0302020204030204" pitchFamily="34" charset="0"/>
              <a:ea typeface="Univers" charset="0"/>
              <a:cs typeface="Calibri Light" panose="020F0302020204030204" pitchFamily="34" charset="0"/>
            </a:endParaRPr>
          </a:p>
        </p:txBody>
      </p:sp>
      <p:cxnSp>
        <p:nvCxnSpPr>
          <p:cNvPr id="108" name="Conector recto 172">
            <a:extLst>
              <a:ext uri="{FF2B5EF4-FFF2-40B4-BE49-F238E27FC236}">
                <a16:creationId xmlns:a16="http://schemas.microsoft.com/office/drawing/2014/main" id="{495E094F-5408-D54C-B23C-8D3860A71666}"/>
              </a:ext>
            </a:extLst>
          </p:cNvPr>
          <p:cNvCxnSpPr>
            <a:cxnSpLocks/>
          </p:cNvCxnSpPr>
          <p:nvPr/>
        </p:nvCxnSpPr>
        <p:spPr>
          <a:xfrm flipH="1">
            <a:off x="2359850" y="6420261"/>
            <a:ext cx="2025194" cy="2808"/>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09" name="Imagen 8">
            <a:extLst>
              <a:ext uri="{FF2B5EF4-FFF2-40B4-BE49-F238E27FC236}">
                <a16:creationId xmlns:a16="http://schemas.microsoft.com/office/drawing/2014/main" id="{BC996B1A-AEE8-AD4F-85BC-2CFC2047CE3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084453" y="6639712"/>
            <a:ext cx="478631" cy="361632"/>
          </a:xfrm>
          <a:prstGeom prst="rect">
            <a:avLst/>
          </a:prstGeom>
        </p:spPr>
      </p:pic>
      <p:sp>
        <p:nvSpPr>
          <p:cNvPr id="115" name="CuadroTexto 78">
            <a:extLst>
              <a:ext uri="{FF2B5EF4-FFF2-40B4-BE49-F238E27FC236}">
                <a16:creationId xmlns:a16="http://schemas.microsoft.com/office/drawing/2014/main" id="{5B048FB5-AF2F-CD43-8912-3638F7745A30}"/>
              </a:ext>
            </a:extLst>
          </p:cNvPr>
          <p:cNvSpPr txBox="1"/>
          <p:nvPr/>
        </p:nvSpPr>
        <p:spPr>
          <a:xfrm>
            <a:off x="1543399" y="7377144"/>
            <a:ext cx="1202322" cy="861774"/>
          </a:xfrm>
          <a:prstGeom prst="rect">
            <a:avLst/>
          </a:prstGeom>
          <a:noFill/>
        </p:spPr>
        <p:txBody>
          <a:bodyPr wrap="square" rtlCol="0">
            <a:spAutoFit/>
          </a:bodyPr>
          <a:lstStyle/>
          <a:p>
            <a:r>
              <a:rPr lang="es-ES" sz="1600" b="1" dirty="0">
                <a:solidFill>
                  <a:srgbClr val="38373A"/>
                </a:solidFill>
                <a:latin typeface="Calibri" panose="020F0502020204030204" pitchFamily="34" charset="0"/>
                <a:ea typeface="Univers" charset="0"/>
                <a:cs typeface="Calibri" panose="020F0502020204030204" pitchFamily="34" charset="0"/>
              </a:rPr>
              <a:t>Santiago</a:t>
            </a:r>
          </a:p>
          <a:p>
            <a:r>
              <a:rPr lang="es-ES_tradnl" sz="1600" i="1" dirty="0">
                <a:latin typeface="Calibri Light" panose="020F0302020204030204" pitchFamily="34" charset="0"/>
                <a:ea typeface="Univers" charset="0"/>
                <a:cs typeface="Calibri Light" panose="020F0302020204030204" pitchFamily="34" charset="0"/>
              </a:rPr>
              <a:t>Chile</a:t>
            </a:r>
          </a:p>
          <a:p>
            <a:endParaRPr lang="es-ES_tradnl" sz="1800" dirty="0">
              <a:solidFill>
                <a:schemeClr val="accent3"/>
              </a:solidFill>
              <a:latin typeface="Calibri" panose="020F0502020204030204" pitchFamily="34" charset="0"/>
              <a:ea typeface="Univers" charset="0"/>
              <a:cs typeface="Calibri" panose="020F0502020204030204" pitchFamily="34" charset="0"/>
            </a:endParaRPr>
          </a:p>
        </p:txBody>
      </p:sp>
      <p:cxnSp>
        <p:nvCxnSpPr>
          <p:cNvPr id="116" name="Conector recto 173">
            <a:extLst>
              <a:ext uri="{FF2B5EF4-FFF2-40B4-BE49-F238E27FC236}">
                <a16:creationId xmlns:a16="http://schemas.microsoft.com/office/drawing/2014/main" id="{6E20D5AC-4456-064A-B336-FD29D24B4827}"/>
              </a:ext>
            </a:extLst>
          </p:cNvPr>
          <p:cNvCxnSpPr>
            <a:cxnSpLocks/>
          </p:cNvCxnSpPr>
          <p:nvPr/>
        </p:nvCxnSpPr>
        <p:spPr>
          <a:xfrm flipH="1">
            <a:off x="2472016" y="7496920"/>
            <a:ext cx="1871272" cy="9249"/>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8" name="Imagen 8">
            <a:extLst>
              <a:ext uri="{FF2B5EF4-FFF2-40B4-BE49-F238E27FC236}">
                <a16:creationId xmlns:a16="http://schemas.microsoft.com/office/drawing/2014/main" id="{5C8C3C4B-C652-3E41-9850-7FD748EA08D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608299" y="7107914"/>
            <a:ext cx="478631" cy="361632"/>
          </a:xfrm>
          <a:prstGeom prst="rect">
            <a:avLst/>
          </a:prstGeom>
        </p:spPr>
      </p:pic>
      <p:pic>
        <p:nvPicPr>
          <p:cNvPr id="119" name="Imagen 8">
            <a:extLst>
              <a:ext uri="{FF2B5EF4-FFF2-40B4-BE49-F238E27FC236}">
                <a16:creationId xmlns:a16="http://schemas.microsoft.com/office/drawing/2014/main" id="{767A5B76-5055-284B-ADE7-94630544A87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918025" y="8543878"/>
            <a:ext cx="520839" cy="393522"/>
          </a:xfrm>
          <a:prstGeom prst="rect">
            <a:avLst/>
          </a:prstGeom>
        </p:spPr>
      </p:pic>
      <p:sp>
        <p:nvSpPr>
          <p:cNvPr id="120" name="CuadroTexto 78">
            <a:extLst>
              <a:ext uri="{FF2B5EF4-FFF2-40B4-BE49-F238E27FC236}">
                <a16:creationId xmlns:a16="http://schemas.microsoft.com/office/drawing/2014/main" id="{7B744F2A-92DE-F44D-8E3A-5619FF178B5A}"/>
              </a:ext>
            </a:extLst>
          </p:cNvPr>
          <p:cNvSpPr txBox="1"/>
          <p:nvPr/>
        </p:nvSpPr>
        <p:spPr>
          <a:xfrm>
            <a:off x="12557143" y="8543146"/>
            <a:ext cx="3513038" cy="380683"/>
          </a:xfrm>
          <a:prstGeom prst="rect">
            <a:avLst/>
          </a:prstGeom>
          <a:noFill/>
        </p:spPr>
        <p:txBody>
          <a:bodyPr wrap="square" rtlCol="0">
            <a:spAutoFit/>
          </a:bodyPr>
          <a:lstStyle/>
          <a:p>
            <a:r>
              <a:rPr lang="es-ES_tradnl" sz="1800" dirty="0" err="1">
                <a:solidFill>
                  <a:schemeClr val="tx1">
                    <a:lumMod val="75000"/>
                  </a:schemeClr>
                </a:solidFill>
                <a:latin typeface="Calibri Light" panose="020F0302020204030204" pitchFamily="34" charset="0"/>
                <a:ea typeface="Univers" charset="0"/>
                <a:cs typeface="Calibri Light" panose="020F0302020204030204" pitchFamily="34" charset="0"/>
              </a:rPr>
              <a:t>Equipment</a:t>
            </a:r>
            <a:r>
              <a:rPr lang="es-ES_tradnl" sz="1800" dirty="0">
                <a:solidFill>
                  <a:schemeClr val="tx1">
                    <a:lumMod val="75000"/>
                  </a:schemeClr>
                </a:solidFill>
                <a:latin typeface="Calibri Light" panose="020F0302020204030204" pitchFamily="34" charset="0"/>
                <a:ea typeface="Univers" charset="0"/>
                <a:cs typeface="Calibri Light" panose="020F0302020204030204" pitchFamily="34" charset="0"/>
              </a:rPr>
              <a:t> Management </a:t>
            </a:r>
            <a:r>
              <a:rPr lang="es-ES_tradnl" sz="1800" dirty="0" err="1">
                <a:solidFill>
                  <a:schemeClr val="tx1">
                    <a:lumMod val="75000"/>
                  </a:schemeClr>
                </a:solidFill>
                <a:latin typeface="Calibri Light" panose="020F0302020204030204" pitchFamily="34" charset="0"/>
                <a:ea typeface="Univers" charset="0"/>
                <a:cs typeface="Calibri Light" panose="020F0302020204030204" pitchFamily="34" charset="0"/>
              </a:rPr>
              <a:t>Parks</a:t>
            </a:r>
            <a:endParaRPr lang="es-ES_tradnl" sz="1800" i="1" dirty="0">
              <a:solidFill>
                <a:schemeClr val="tx1">
                  <a:lumMod val="75000"/>
                </a:schemeClr>
              </a:solidFill>
              <a:latin typeface="Calibri Light" panose="020F0302020204030204" pitchFamily="34" charset="0"/>
              <a:ea typeface="Univers" charset="0"/>
              <a:cs typeface="Calibri Light" panose="020F0302020204030204" pitchFamily="34" charset="0"/>
            </a:endParaRPr>
          </a:p>
        </p:txBody>
      </p:sp>
      <p:pic>
        <p:nvPicPr>
          <p:cNvPr id="117" name="Imagen 8">
            <a:extLst>
              <a:ext uri="{FF2B5EF4-FFF2-40B4-BE49-F238E27FC236}">
                <a16:creationId xmlns:a16="http://schemas.microsoft.com/office/drawing/2014/main" id="{6A4D0F20-C3B0-C942-A15C-9E2C8DC1705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019901" y="6388938"/>
            <a:ext cx="478631" cy="361632"/>
          </a:xfrm>
          <a:prstGeom prst="rect">
            <a:avLst/>
          </a:prstGeom>
        </p:spPr>
      </p:pic>
      <p:pic>
        <p:nvPicPr>
          <p:cNvPr id="152" name="Picture 69">
            <a:extLst>
              <a:ext uri="{FF2B5EF4-FFF2-40B4-BE49-F238E27FC236}">
                <a16:creationId xmlns:a16="http://schemas.microsoft.com/office/drawing/2014/main" id="{726E2C02-FBC6-6248-9D90-C0D02CCCC73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78651" y="6396417"/>
            <a:ext cx="523983" cy="383284"/>
          </a:xfrm>
          <a:prstGeom prst="rect">
            <a:avLst/>
          </a:prstGeom>
        </p:spPr>
      </p:pic>
      <p:pic>
        <p:nvPicPr>
          <p:cNvPr id="85" name="Picture 70">
            <a:extLst>
              <a:ext uri="{FF2B5EF4-FFF2-40B4-BE49-F238E27FC236}">
                <a16:creationId xmlns:a16="http://schemas.microsoft.com/office/drawing/2014/main" id="{2BDEDF23-2128-5F4E-8912-960F1652F67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159066" y="6393791"/>
            <a:ext cx="538783" cy="394110"/>
          </a:xfrm>
          <a:prstGeom prst="rect">
            <a:avLst/>
          </a:prstGeom>
        </p:spPr>
      </p:pic>
    </p:spTree>
    <p:extLst>
      <p:ext uri="{BB962C8B-B14F-4D97-AF65-F5344CB8AC3E}">
        <p14:creationId xmlns:p14="http://schemas.microsoft.com/office/powerpoint/2010/main" val="11723361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D22302-BE37-7B49-AED8-916F308E99A6}"/>
              </a:ext>
            </a:extLst>
          </p:cNvPr>
          <p:cNvPicPr>
            <a:picLocks noChangeAspect="1"/>
          </p:cNvPicPr>
          <p:nvPr/>
        </p:nvPicPr>
        <p:blipFill>
          <a:blip r:embed="rId3"/>
          <a:stretch>
            <a:fillRect/>
          </a:stretch>
        </p:blipFill>
        <p:spPr>
          <a:xfrm>
            <a:off x="-1" y="903979"/>
            <a:ext cx="16263953" cy="8211442"/>
          </a:xfrm>
          <a:prstGeom prst="rect">
            <a:avLst/>
          </a:prstGeom>
        </p:spPr>
      </p:pic>
      <p:sp>
        <p:nvSpPr>
          <p:cNvPr id="31" name="Rectángulo 30">
            <a:extLst>
              <a:ext uri="{FF2B5EF4-FFF2-40B4-BE49-F238E27FC236}">
                <a16:creationId xmlns:a16="http://schemas.microsoft.com/office/drawing/2014/main" id="{649605C6-3CBE-304C-B436-B4DD3F13D273}"/>
              </a:ext>
            </a:extLst>
          </p:cNvPr>
          <p:cNvSpPr/>
          <p:nvPr/>
        </p:nvSpPr>
        <p:spPr>
          <a:xfrm>
            <a:off x="6365" y="6088229"/>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4" name="Rectángulo 30">
            <a:extLst>
              <a:ext uri="{FF2B5EF4-FFF2-40B4-BE49-F238E27FC236}">
                <a16:creationId xmlns:a16="http://schemas.microsoft.com/office/drawing/2014/main" id="{18A3CE11-6EA7-1A48-B2A9-73230A32034F}"/>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30">
            <a:extLst>
              <a:ext uri="{FF2B5EF4-FFF2-40B4-BE49-F238E27FC236}">
                <a16:creationId xmlns:a16="http://schemas.microsoft.com/office/drawing/2014/main" id="{E65DDEC8-E6DF-2646-84D5-24931FA0C1EC}"/>
              </a:ext>
            </a:extLst>
          </p:cNvPr>
          <p:cNvSpPr/>
          <p:nvPr/>
        </p:nvSpPr>
        <p:spPr>
          <a:xfrm>
            <a:off x="0" y="1615964"/>
            <a:ext cx="16257588" cy="864000"/>
          </a:xfrm>
          <a:prstGeom prst="rect">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298599"/>
            <a:ext cx="5351082" cy="584775"/>
          </a:xfrm>
          <a:prstGeom prst="rect">
            <a:avLst/>
          </a:prstGeom>
        </p:spPr>
        <p:txBody>
          <a:bodyPr wrap="square">
            <a:spAutoFit/>
          </a:bodyPr>
          <a:lstStyle/>
          <a:p>
            <a:pPr defTabSz="1219170"/>
            <a:r>
              <a:rPr lang="es-ES" altLang="en-US" sz="3200" b="1" dirty="0">
                <a:solidFill>
                  <a:schemeClr val="bg1"/>
                </a:solidFill>
                <a:cs typeface="Calibri" panose="020F0502020204030204" pitchFamily="34" charset="0"/>
              </a:rPr>
              <a:t>3T ROLLING MILL</a:t>
            </a:r>
          </a:p>
        </p:txBody>
      </p:sp>
      <p:sp>
        <p:nvSpPr>
          <p:cNvPr id="5" name="Rectangle 4">
            <a:extLst>
              <a:ext uri="{FF2B5EF4-FFF2-40B4-BE49-F238E27FC236}">
                <a16:creationId xmlns:a16="http://schemas.microsoft.com/office/drawing/2014/main" id="{2E183DF3-FFA3-2A4A-B648-0745683B661B}"/>
              </a:ext>
            </a:extLst>
          </p:cNvPr>
          <p:cNvSpPr/>
          <p:nvPr/>
        </p:nvSpPr>
        <p:spPr>
          <a:xfrm>
            <a:off x="739750" y="7058106"/>
            <a:ext cx="2525871" cy="646331"/>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p>
          <a:p>
            <a:pPr defTabSz="1219170"/>
            <a:r>
              <a:rPr lang="es-ES" altLang="en-US" sz="1800" dirty="0" err="1">
                <a:solidFill>
                  <a:schemeClr val="bg1"/>
                </a:solidFill>
                <a:latin typeface="Calibri Light" panose="020F0302020204030204" pitchFamily="34" charset="0"/>
                <a:cs typeface="Calibri Light" panose="020F0302020204030204" pitchFamily="34" charset="0"/>
              </a:rPr>
              <a:t>Tenaris</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28FB65C3-BDDD-4245-BF4B-B1324FD22EDC}"/>
              </a:ext>
            </a:extLst>
          </p:cNvPr>
          <p:cNvSpPr/>
          <p:nvPr/>
        </p:nvSpPr>
        <p:spPr>
          <a:xfrm>
            <a:off x="5365183" y="7058106"/>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9805253" y="7030168"/>
            <a:ext cx="5561446" cy="1200329"/>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altLang="en-US" sz="1800" dirty="0">
                <a:solidFill>
                  <a:schemeClr val="bg1"/>
                </a:solidFill>
                <a:latin typeface="Calibri Light" panose="020F0302020204030204" pitchFamily="34" charset="0"/>
                <a:cs typeface="Calibri Light" panose="020F0302020204030204" pitchFamily="34" charset="0"/>
              </a:rPr>
              <a:t>Construction of a hot rolling mill and two cold rolling mills, in addition to all the off-site works complementing operational services.</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F2DCE1D-2DA9-DF47-9B89-6ED5CF254E6E}"/>
              </a:ext>
            </a:extLst>
          </p:cNvPr>
          <p:cNvSpPr/>
          <p:nvPr/>
        </p:nvSpPr>
        <p:spPr>
          <a:xfrm>
            <a:off x="3330073" y="7058106"/>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Mexico</a:t>
            </a:r>
          </a:p>
        </p:txBody>
      </p:sp>
      <p:cxnSp>
        <p:nvCxnSpPr>
          <p:cNvPr id="56" name="Straight Connector 55">
            <a:extLst>
              <a:ext uri="{FF2B5EF4-FFF2-40B4-BE49-F238E27FC236}">
                <a16:creationId xmlns:a16="http://schemas.microsoft.com/office/drawing/2014/main" id="{C55F910D-5183-EB48-B68A-5E08AC7C019E}"/>
              </a:ext>
            </a:extLst>
          </p:cNvPr>
          <p:cNvCxnSpPr>
            <a:cxnSpLocks/>
          </p:cNvCxnSpPr>
          <p:nvPr/>
        </p:nvCxnSpPr>
        <p:spPr>
          <a:xfrm>
            <a:off x="4595650" y="1615964"/>
            <a:ext cx="356684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2EFAE26-A379-5D4A-BFDD-D5331805FA69}"/>
              </a:ext>
            </a:extLst>
          </p:cNvPr>
          <p:cNvCxnSpPr>
            <a:cxnSpLocks/>
          </p:cNvCxnSpPr>
          <p:nvPr/>
        </p:nvCxnSpPr>
        <p:spPr>
          <a:xfrm>
            <a:off x="726775" y="1615964"/>
            <a:ext cx="3599648"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E4D98E7-EB5E-B34C-80C3-F62CB5F3BFD1}"/>
              </a:ext>
            </a:extLst>
          </p:cNvPr>
          <p:cNvCxnSpPr>
            <a:cxnSpLocks/>
          </p:cNvCxnSpPr>
          <p:nvPr/>
        </p:nvCxnSpPr>
        <p:spPr>
          <a:xfrm>
            <a:off x="8431722" y="1615964"/>
            <a:ext cx="3325898"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39A7FF2-E97D-0441-B34D-8794FDED602E}"/>
              </a:ext>
            </a:extLst>
          </p:cNvPr>
          <p:cNvCxnSpPr>
            <a:cxnSpLocks/>
          </p:cNvCxnSpPr>
          <p:nvPr/>
        </p:nvCxnSpPr>
        <p:spPr>
          <a:xfrm>
            <a:off x="12026847" y="1615964"/>
            <a:ext cx="3582093" cy="0"/>
          </a:xfrm>
          <a:prstGeom prst="line">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D6778E8-68CB-2C4F-8FF2-4005FF0E4AC8}"/>
              </a:ext>
            </a:extLst>
          </p:cNvPr>
          <p:cNvSpPr/>
          <p:nvPr/>
        </p:nvSpPr>
        <p:spPr>
          <a:xfrm>
            <a:off x="7350451" y="7019322"/>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2011</a:t>
            </a:r>
          </a:p>
        </p:txBody>
      </p:sp>
      <p:sp>
        <p:nvSpPr>
          <p:cNvPr id="35" name="TextBox 8">
            <a:extLst>
              <a:ext uri="{FF2B5EF4-FFF2-40B4-BE49-F238E27FC236}">
                <a16:creationId xmlns:a16="http://schemas.microsoft.com/office/drawing/2014/main" id="{7413D0BF-0206-DA41-9166-9AF8FB585A14}"/>
              </a:ext>
            </a:extLst>
          </p:cNvPr>
          <p:cNvSpPr txBox="1">
            <a:spLocks noChangeArrowheads="1"/>
          </p:cNvSpPr>
          <p:nvPr/>
        </p:nvSpPr>
        <p:spPr bwMode="auto">
          <a:xfrm>
            <a:off x="4613578" y="1870935"/>
            <a:ext cx="3533145" cy="588525"/>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accent2"/>
                </a:solidFill>
                <a:latin typeface="+mn-lt"/>
                <a:cs typeface="Calibri" panose="020F0502020204030204" pitchFamily="34" charset="0"/>
              </a:rPr>
              <a:t>02 | </a:t>
            </a:r>
            <a:r>
              <a:rPr lang="es-ES" altLang="en-US" sz="1400" b="1" dirty="0">
                <a:solidFill>
                  <a:schemeClr val="accent2"/>
                </a:solidFill>
                <a:latin typeface="+mn-lt"/>
                <a:cs typeface="Calibri" panose="020F0502020204030204" pitchFamily="34" charset="0"/>
              </a:rPr>
              <a:t>3T ROLLING MILL</a:t>
            </a:r>
          </a:p>
        </p:txBody>
      </p:sp>
      <p:sp>
        <p:nvSpPr>
          <p:cNvPr id="41" name="TextBox 40">
            <a:extLst>
              <a:ext uri="{FF2B5EF4-FFF2-40B4-BE49-F238E27FC236}">
                <a16:creationId xmlns:a16="http://schemas.microsoft.com/office/drawing/2014/main" id="{890D613A-6A69-2B43-B58E-60DDE1C7E0AC}"/>
              </a:ext>
            </a:extLst>
          </p:cNvPr>
          <p:cNvSpPr txBox="1">
            <a:spLocks noChangeArrowheads="1"/>
          </p:cNvSpPr>
          <p:nvPr/>
        </p:nvSpPr>
        <p:spPr bwMode="auto">
          <a:xfrm>
            <a:off x="739753" y="1870935"/>
            <a:ext cx="3586670"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01 | </a:t>
            </a:r>
            <a:r>
              <a:rPr lang="en-US" altLang="en-US" sz="1400" b="1" dirty="0">
                <a:solidFill>
                  <a:schemeClr val="bg1"/>
                </a:solidFill>
                <a:latin typeface="+mj-lt"/>
                <a:cs typeface="Calibri" panose="020F0502020204030204" pitchFamily="34" charset="0"/>
              </a:rPr>
              <a:t>TENARIS </a:t>
            </a:r>
            <a:r>
              <a:rPr lang="en-US" altLang="en-US" sz="1400" b="1" i="1" dirty="0">
                <a:solidFill>
                  <a:schemeClr val="bg1"/>
                </a:solidFill>
                <a:latin typeface="+mj-lt"/>
                <a:cs typeface="Calibri" panose="020F0502020204030204" pitchFamily="34" charset="0"/>
              </a:rPr>
              <a:t>BAY CITY</a:t>
            </a:r>
          </a:p>
        </p:txBody>
      </p:sp>
      <p:grpSp>
        <p:nvGrpSpPr>
          <p:cNvPr id="29" name="Group 28">
            <a:extLst>
              <a:ext uri="{FF2B5EF4-FFF2-40B4-BE49-F238E27FC236}">
                <a16:creationId xmlns:a16="http://schemas.microsoft.com/office/drawing/2014/main" id="{EB3BB12F-009D-B04F-B1A6-B8C316CC66F8}"/>
              </a:ext>
            </a:extLst>
          </p:cNvPr>
          <p:cNvGrpSpPr/>
          <p:nvPr/>
        </p:nvGrpSpPr>
        <p:grpSpPr>
          <a:xfrm>
            <a:off x="876027" y="8552442"/>
            <a:ext cx="3584954" cy="369252"/>
            <a:chOff x="12732028" y="8552442"/>
            <a:chExt cx="3584954" cy="369252"/>
          </a:xfrm>
        </p:grpSpPr>
        <p:pic>
          <p:nvPicPr>
            <p:cNvPr id="32" name="Picture 31">
              <a:hlinkClick r:id="rId4" action="ppaction://hlinksldjump"/>
              <a:extLst>
                <a:ext uri="{FF2B5EF4-FFF2-40B4-BE49-F238E27FC236}">
                  <a16:creationId xmlns:a16="http://schemas.microsoft.com/office/drawing/2014/main" id="{648730F7-52CA-B440-B5A3-BA7C82FDCC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45" name="CuadroTexto 78">
              <a:hlinkClick r:id="rId4" action="ppaction://hlinksldjump"/>
              <a:extLst>
                <a:ext uri="{FF2B5EF4-FFF2-40B4-BE49-F238E27FC236}">
                  <a16:creationId xmlns:a16="http://schemas.microsoft.com/office/drawing/2014/main" id="{780A1A7E-6AE1-7A4E-A7F3-1615FB6D31F0}"/>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46" name="Group 45">
            <a:extLst>
              <a:ext uri="{FF2B5EF4-FFF2-40B4-BE49-F238E27FC236}">
                <a16:creationId xmlns:a16="http://schemas.microsoft.com/office/drawing/2014/main" id="{959CE7A9-C512-7048-8225-F1A509A212DB}"/>
              </a:ext>
            </a:extLst>
          </p:cNvPr>
          <p:cNvGrpSpPr/>
          <p:nvPr/>
        </p:nvGrpSpPr>
        <p:grpSpPr>
          <a:xfrm>
            <a:off x="12130264" y="8552442"/>
            <a:ext cx="3578382" cy="369332"/>
            <a:chOff x="12370992" y="8552442"/>
            <a:chExt cx="3578382" cy="369332"/>
          </a:xfrm>
        </p:grpSpPr>
        <p:pic>
          <p:nvPicPr>
            <p:cNvPr id="47" name="Picture 46">
              <a:hlinkClick r:id="rId6" action="ppaction://hlinksldjump"/>
              <a:extLst>
                <a:ext uri="{FF2B5EF4-FFF2-40B4-BE49-F238E27FC236}">
                  <a16:creationId xmlns:a16="http://schemas.microsoft.com/office/drawing/2014/main" id="{3DE547B5-5001-A845-8B4C-D803054486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48" name="CuadroTexto 78">
              <a:hlinkClick r:id="rId6" action="ppaction://hlinksldjump"/>
              <a:extLst>
                <a:ext uri="{FF2B5EF4-FFF2-40B4-BE49-F238E27FC236}">
                  <a16:creationId xmlns:a16="http://schemas.microsoft.com/office/drawing/2014/main" id="{B5E6E7AB-27BA-A14A-A75E-386971D48C9D}"/>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sp>
        <p:nvSpPr>
          <p:cNvPr id="34" name="CuadroTexto 78">
            <a:extLst>
              <a:ext uri="{FF2B5EF4-FFF2-40B4-BE49-F238E27FC236}">
                <a16:creationId xmlns:a16="http://schemas.microsoft.com/office/drawing/2014/main" id="{0BF2AC0B-BBE9-2D43-B06B-9CBA47D2CB0D}"/>
              </a:ext>
            </a:extLst>
          </p:cNvPr>
          <p:cNvSpPr txBox="1"/>
          <p:nvPr/>
        </p:nvSpPr>
        <p:spPr>
          <a:xfrm>
            <a:off x="485719" y="425668"/>
            <a:ext cx="1234636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Civil </a:t>
            </a:r>
            <a:r>
              <a:rPr lang="es-ES_tradnl" sz="4000" dirty="0" err="1">
                <a:solidFill>
                  <a:schemeClr val="bg1"/>
                </a:solidFill>
                <a:latin typeface="Calibri" panose="020F0502020204030204" pitchFamily="34" charset="0"/>
                <a:ea typeface="Univers" charset="0"/>
                <a:cs typeface="Calibri" panose="020F0502020204030204" pitchFamily="34" charset="0"/>
              </a:rPr>
              <a:t>Infrastructure</a:t>
            </a:r>
            <a:r>
              <a:rPr lang="es-ES_tradnl" sz="4000" dirty="0">
                <a:solidFill>
                  <a:schemeClr val="bg1"/>
                </a:solidFill>
                <a:latin typeface="Calibri" panose="020F0502020204030204" pitchFamily="34" charset="0"/>
                <a:ea typeface="Univers" charset="0"/>
                <a:cs typeface="Calibri" panose="020F0502020204030204" pitchFamily="34" charset="0"/>
              </a:rPr>
              <a:t> Works </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36" name="TextBox 8">
            <a:extLst>
              <a:ext uri="{FF2B5EF4-FFF2-40B4-BE49-F238E27FC236}">
                <a16:creationId xmlns:a16="http://schemas.microsoft.com/office/drawing/2014/main" id="{7EE714CB-CF21-6B49-BD13-BCA1F8ED4E9B}"/>
              </a:ext>
            </a:extLst>
          </p:cNvPr>
          <p:cNvSpPr txBox="1">
            <a:spLocks noChangeArrowheads="1"/>
          </p:cNvSpPr>
          <p:nvPr/>
        </p:nvSpPr>
        <p:spPr bwMode="auto">
          <a:xfrm>
            <a:off x="12026847" y="1870934"/>
            <a:ext cx="3582093" cy="430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04 | </a:t>
            </a:r>
            <a:r>
              <a:rPr lang="es-ES" altLang="en-US" sz="1400" dirty="0">
                <a:solidFill>
                  <a:schemeClr val="bg2"/>
                </a:solidFill>
                <a:latin typeface="+mj-lt"/>
                <a:cs typeface="Calibri Light" panose="020F0302020204030204" pitchFamily="34" charset="0"/>
              </a:rPr>
              <a:t>EXTENSION OF ALUAR PLANT </a:t>
            </a:r>
            <a:endParaRPr lang="en-US" altLang="en-US" sz="1400" dirty="0">
              <a:solidFill>
                <a:schemeClr val="bg2"/>
              </a:solidFill>
              <a:latin typeface="+mj-lt"/>
              <a:cs typeface="Calibri Light" panose="020F0302020204030204" pitchFamily="34" charset="0"/>
            </a:endParaRPr>
          </a:p>
        </p:txBody>
      </p:sp>
      <p:sp>
        <p:nvSpPr>
          <p:cNvPr id="37" name="TextBox 10">
            <a:extLst>
              <a:ext uri="{FF2B5EF4-FFF2-40B4-BE49-F238E27FC236}">
                <a16:creationId xmlns:a16="http://schemas.microsoft.com/office/drawing/2014/main" id="{83E87228-118D-544F-A7CA-4D82FD520F02}"/>
              </a:ext>
            </a:extLst>
          </p:cNvPr>
          <p:cNvSpPr txBox="1">
            <a:spLocks noChangeArrowheads="1"/>
          </p:cNvSpPr>
          <p:nvPr/>
        </p:nvSpPr>
        <p:spPr bwMode="auto">
          <a:xfrm>
            <a:off x="8436562" y="1870938"/>
            <a:ext cx="342173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03 | </a:t>
            </a:r>
            <a:r>
              <a:rPr lang="es-ES" altLang="en-US" sz="1400" dirty="0">
                <a:solidFill>
                  <a:schemeClr val="bg2"/>
                </a:solidFill>
                <a:latin typeface="+mj-lt"/>
                <a:cs typeface="Calibri" panose="020F0502020204030204" pitchFamily="34" charset="0"/>
              </a:rPr>
              <a:t>GREENFIELD PESQUERIA PLANT</a:t>
            </a:r>
          </a:p>
        </p:txBody>
      </p:sp>
      <p:pic>
        <p:nvPicPr>
          <p:cNvPr id="38" name="Picture 37">
            <a:extLst>
              <a:ext uri="{FF2B5EF4-FFF2-40B4-BE49-F238E27FC236}">
                <a16:creationId xmlns:a16="http://schemas.microsoft.com/office/drawing/2014/main" id="{3C8BB96E-FE9A-6446-8606-B887319BC2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26983907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E19C63-B24E-B14A-9B9C-F52FDD6D71D3}"/>
              </a:ext>
            </a:extLst>
          </p:cNvPr>
          <p:cNvPicPr>
            <a:picLocks noChangeAspect="1"/>
          </p:cNvPicPr>
          <p:nvPr/>
        </p:nvPicPr>
        <p:blipFill>
          <a:blip r:embed="rId3"/>
          <a:stretch>
            <a:fillRect/>
          </a:stretch>
        </p:blipFill>
        <p:spPr>
          <a:xfrm>
            <a:off x="-6365" y="1227211"/>
            <a:ext cx="16257588" cy="7934042"/>
          </a:xfrm>
          <a:prstGeom prst="rect">
            <a:avLst/>
          </a:prstGeom>
        </p:spPr>
      </p:pic>
      <p:sp>
        <p:nvSpPr>
          <p:cNvPr id="29" name="Rectángulo 30">
            <a:extLst>
              <a:ext uri="{FF2B5EF4-FFF2-40B4-BE49-F238E27FC236}">
                <a16:creationId xmlns:a16="http://schemas.microsoft.com/office/drawing/2014/main" id="{81AE4CD5-D8B3-4E4C-9CED-CDA5C747CCDF}"/>
              </a:ext>
            </a:extLst>
          </p:cNvPr>
          <p:cNvSpPr/>
          <p:nvPr/>
        </p:nvSpPr>
        <p:spPr>
          <a:xfrm>
            <a:off x="6365" y="6103727"/>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0" name="Rectángulo 30">
            <a:extLst>
              <a:ext uri="{FF2B5EF4-FFF2-40B4-BE49-F238E27FC236}">
                <a16:creationId xmlns:a16="http://schemas.microsoft.com/office/drawing/2014/main" id="{7FF892FB-CE22-7A49-B8EC-255E8FAD2996}"/>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Rectángulo 30">
            <a:extLst>
              <a:ext uri="{FF2B5EF4-FFF2-40B4-BE49-F238E27FC236}">
                <a16:creationId xmlns:a16="http://schemas.microsoft.com/office/drawing/2014/main" id="{EE13B537-5517-864D-8C22-AB8B86C63528}"/>
              </a:ext>
            </a:extLst>
          </p:cNvPr>
          <p:cNvSpPr/>
          <p:nvPr/>
        </p:nvSpPr>
        <p:spPr>
          <a:xfrm>
            <a:off x="0" y="1615964"/>
            <a:ext cx="16257588" cy="864000"/>
          </a:xfrm>
          <a:prstGeom prst="rect">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334188"/>
            <a:ext cx="6125997" cy="584775"/>
          </a:xfrm>
          <a:prstGeom prst="rect">
            <a:avLst/>
          </a:prstGeom>
        </p:spPr>
        <p:txBody>
          <a:bodyPr wrap="square">
            <a:spAutoFit/>
          </a:bodyPr>
          <a:lstStyle/>
          <a:p>
            <a:pPr defTabSz="1219170"/>
            <a:r>
              <a:rPr lang="es-ES" altLang="en-US" sz="3200" b="1" dirty="0">
                <a:solidFill>
                  <a:schemeClr val="bg1"/>
                </a:solidFill>
                <a:cs typeface="Calibri" panose="020F0502020204030204" pitchFamily="34" charset="0"/>
              </a:rPr>
              <a:t>GREENFIELD PESQUERIA PLANT</a:t>
            </a:r>
          </a:p>
        </p:txBody>
      </p:sp>
      <p:sp>
        <p:nvSpPr>
          <p:cNvPr id="5" name="Rectangle 4">
            <a:extLst>
              <a:ext uri="{FF2B5EF4-FFF2-40B4-BE49-F238E27FC236}">
                <a16:creationId xmlns:a16="http://schemas.microsoft.com/office/drawing/2014/main" id="{2E183DF3-FFA3-2A4A-B648-0745683B661B}"/>
              </a:ext>
            </a:extLst>
          </p:cNvPr>
          <p:cNvSpPr/>
          <p:nvPr/>
        </p:nvSpPr>
        <p:spPr>
          <a:xfrm>
            <a:off x="739750" y="7124688"/>
            <a:ext cx="2525871" cy="923330"/>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br>
              <a:rPr lang="es-ES" altLang="en-US" sz="1800" b="1" dirty="0">
                <a:solidFill>
                  <a:schemeClr val="accent2"/>
                </a:solidFill>
                <a:latin typeface="Calibri" panose="020F0502020204030204" pitchFamily="34" charset="0"/>
                <a:cs typeface="Calibri" panose="020F0502020204030204" pitchFamily="34" charset="0"/>
              </a:rPr>
            </a:br>
            <a:r>
              <a:rPr lang="es-ES" altLang="en-US" sz="1800" dirty="0" err="1">
                <a:solidFill>
                  <a:schemeClr val="bg1"/>
                </a:solidFill>
                <a:latin typeface="Calibri Light" panose="020F0302020204030204" pitchFamily="34" charset="0"/>
                <a:cs typeface="Calibri Light" panose="020F0302020204030204" pitchFamily="34" charset="0"/>
              </a:rPr>
              <a:t>Ternium</a:t>
            </a:r>
            <a:r>
              <a:rPr lang="es-ES" altLang="en-US" sz="1800" dirty="0">
                <a:solidFill>
                  <a:schemeClr val="bg1"/>
                </a:solidFill>
                <a:latin typeface="Calibri Light" panose="020F0302020204030204" pitchFamily="34" charset="0"/>
                <a:cs typeface="Calibri Light" panose="020F0302020204030204" pitchFamily="34" charset="0"/>
              </a:rPr>
              <a:t> </a:t>
            </a:r>
            <a:br>
              <a:rPr lang="es-ES" altLang="en-US" sz="1800" dirty="0">
                <a:solidFill>
                  <a:schemeClr val="bg1"/>
                </a:solidFill>
                <a:latin typeface="Calibri Light" panose="020F0302020204030204" pitchFamily="34" charset="0"/>
                <a:cs typeface="Calibri Light" panose="020F0302020204030204" pitchFamily="34" charset="0"/>
              </a:rPr>
            </a:b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28FB65C3-BDDD-4245-BF4B-B1324FD22EDC}"/>
              </a:ext>
            </a:extLst>
          </p:cNvPr>
          <p:cNvSpPr/>
          <p:nvPr/>
        </p:nvSpPr>
        <p:spPr>
          <a:xfrm>
            <a:off x="5303191" y="7124688"/>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PC</a:t>
            </a:r>
          </a:p>
        </p:txBody>
      </p:sp>
      <p:sp>
        <p:nvSpPr>
          <p:cNvPr id="19" name="Rectangle 18">
            <a:extLst>
              <a:ext uri="{FF2B5EF4-FFF2-40B4-BE49-F238E27FC236}">
                <a16:creationId xmlns:a16="http://schemas.microsoft.com/office/drawing/2014/main" id="{36C6D4A4-1EC8-DF43-A374-52E0E0015E1D}"/>
              </a:ext>
            </a:extLst>
          </p:cNvPr>
          <p:cNvSpPr/>
          <p:nvPr/>
        </p:nvSpPr>
        <p:spPr>
          <a:xfrm>
            <a:off x="9360976" y="7096750"/>
            <a:ext cx="6354306" cy="1200329"/>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altLang="en-US" sz="1800" dirty="0">
                <a:solidFill>
                  <a:schemeClr val="bg1"/>
                </a:solidFill>
                <a:latin typeface="Calibri Light" panose="020F0302020204030204" pitchFamily="34" charset="0"/>
                <a:cs typeface="Calibri Light" panose="020F0302020204030204" pitchFamily="34" charset="0"/>
              </a:rPr>
              <a:t>Cold rolling plant with an output of 1.5 million tons/year. The plant is equipped to produce 1,880 mm-wide steel sheet, intended exclusively for the automotive industry.</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F2DCE1D-2DA9-DF47-9B89-6ED5CF254E6E}"/>
              </a:ext>
            </a:extLst>
          </p:cNvPr>
          <p:cNvSpPr/>
          <p:nvPr/>
        </p:nvSpPr>
        <p:spPr>
          <a:xfrm>
            <a:off x="3330073" y="7124688"/>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 </a:t>
            </a:r>
            <a:br>
              <a:rPr lang="en-US" altLang="en-US" sz="1800" b="1" dirty="0">
                <a:solidFill>
                  <a:schemeClr val="accent2"/>
                </a:solidFill>
                <a:latin typeface="Calibri" panose="020F0502020204030204" pitchFamily="34" charset="0"/>
                <a:cs typeface="Calibri" panose="020F0502020204030204" pitchFamily="34" charset="0"/>
              </a:rPr>
            </a:br>
            <a:r>
              <a:rPr lang="en-US" altLang="en-US" sz="1800" dirty="0">
                <a:solidFill>
                  <a:schemeClr val="bg1"/>
                </a:solidFill>
                <a:latin typeface="Calibri" panose="020F0502020204030204" pitchFamily="34" charset="0"/>
                <a:cs typeface="Calibri" panose="020F0502020204030204" pitchFamily="34" charset="0"/>
              </a:rPr>
              <a:t>México</a:t>
            </a:r>
          </a:p>
        </p:txBody>
      </p:sp>
      <p:cxnSp>
        <p:nvCxnSpPr>
          <p:cNvPr id="44" name="Straight Connector 43">
            <a:extLst>
              <a:ext uri="{FF2B5EF4-FFF2-40B4-BE49-F238E27FC236}">
                <a16:creationId xmlns:a16="http://schemas.microsoft.com/office/drawing/2014/main" id="{330C18C2-0C87-A649-A52D-46676B131249}"/>
              </a:ext>
            </a:extLst>
          </p:cNvPr>
          <p:cNvCxnSpPr>
            <a:cxnSpLocks/>
          </p:cNvCxnSpPr>
          <p:nvPr/>
        </p:nvCxnSpPr>
        <p:spPr>
          <a:xfrm>
            <a:off x="4595650" y="1615964"/>
            <a:ext cx="3566845"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4F6B1DD-8E5E-5849-9CF9-C7958C4FE274}"/>
              </a:ext>
            </a:extLst>
          </p:cNvPr>
          <p:cNvCxnSpPr>
            <a:cxnSpLocks/>
          </p:cNvCxnSpPr>
          <p:nvPr/>
        </p:nvCxnSpPr>
        <p:spPr>
          <a:xfrm>
            <a:off x="726775" y="1615964"/>
            <a:ext cx="3599648"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DC9FE19-1EA4-9F4D-A23A-7110AD69E086}"/>
              </a:ext>
            </a:extLst>
          </p:cNvPr>
          <p:cNvCxnSpPr>
            <a:cxnSpLocks/>
          </p:cNvCxnSpPr>
          <p:nvPr/>
        </p:nvCxnSpPr>
        <p:spPr>
          <a:xfrm>
            <a:off x="8431722" y="1615964"/>
            <a:ext cx="332589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2D37432-E408-6241-A7F0-0703E4F1CC74}"/>
              </a:ext>
            </a:extLst>
          </p:cNvPr>
          <p:cNvCxnSpPr>
            <a:cxnSpLocks/>
          </p:cNvCxnSpPr>
          <p:nvPr/>
        </p:nvCxnSpPr>
        <p:spPr>
          <a:xfrm>
            <a:off x="12026847" y="1615964"/>
            <a:ext cx="3582093"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25902BD6-A363-7847-B55B-02C9854880B3}"/>
              </a:ext>
            </a:extLst>
          </p:cNvPr>
          <p:cNvSpPr/>
          <p:nvPr/>
        </p:nvSpPr>
        <p:spPr>
          <a:xfrm>
            <a:off x="7195471" y="7096812"/>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2013</a:t>
            </a:r>
          </a:p>
        </p:txBody>
      </p:sp>
      <p:sp>
        <p:nvSpPr>
          <p:cNvPr id="35" name="TextBox 34">
            <a:extLst>
              <a:ext uri="{FF2B5EF4-FFF2-40B4-BE49-F238E27FC236}">
                <a16:creationId xmlns:a16="http://schemas.microsoft.com/office/drawing/2014/main" id="{E651E134-2384-F244-9BC1-AF635CF5C94B}"/>
              </a:ext>
            </a:extLst>
          </p:cNvPr>
          <p:cNvSpPr txBox="1">
            <a:spLocks noChangeArrowheads="1"/>
          </p:cNvSpPr>
          <p:nvPr/>
        </p:nvSpPr>
        <p:spPr bwMode="auto">
          <a:xfrm>
            <a:off x="739753" y="1870935"/>
            <a:ext cx="3586670"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a:solidFill>
                  <a:schemeClr val="bg1"/>
                </a:solidFill>
                <a:cs typeface="Calibri" panose="020F0502020204030204" pitchFamily="34" charset="0"/>
              </a:rPr>
              <a:t>01 | </a:t>
            </a:r>
            <a:r>
              <a:rPr lang="en-US" altLang="en-US" sz="1400" b="1">
                <a:solidFill>
                  <a:schemeClr val="bg1"/>
                </a:solidFill>
                <a:latin typeface="+mj-lt"/>
                <a:cs typeface="Calibri" panose="020F0502020204030204" pitchFamily="34" charset="0"/>
              </a:rPr>
              <a:t>TENARIS </a:t>
            </a:r>
            <a:r>
              <a:rPr lang="en-US" altLang="en-US" sz="1400" b="1" i="1">
                <a:solidFill>
                  <a:schemeClr val="bg1"/>
                </a:solidFill>
                <a:latin typeface="+mj-lt"/>
                <a:cs typeface="Calibri" panose="020F0502020204030204" pitchFamily="34" charset="0"/>
              </a:rPr>
              <a:t>BAY CITY</a:t>
            </a:r>
          </a:p>
        </p:txBody>
      </p:sp>
      <p:sp>
        <p:nvSpPr>
          <p:cNvPr id="49" name="TextBox 10">
            <a:extLst>
              <a:ext uri="{FF2B5EF4-FFF2-40B4-BE49-F238E27FC236}">
                <a16:creationId xmlns:a16="http://schemas.microsoft.com/office/drawing/2014/main" id="{F3B437AA-1836-7142-AD55-AA3BE095AE08}"/>
              </a:ext>
            </a:extLst>
          </p:cNvPr>
          <p:cNvSpPr txBox="1">
            <a:spLocks noChangeArrowheads="1"/>
          </p:cNvSpPr>
          <p:nvPr/>
        </p:nvSpPr>
        <p:spPr bwMode="auto">
          <a:xfrm>
            <a:off x="8436562" y="1870938"/>
            <a:ext cx="342173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accent2"/>
                </a:solidFill>
                <a:latin typeface="+mn-lt"/>
                <a:cs typeface="Calibri" panose="020F0502020204030204" pitchFamily="34" charset="0"/>
              </a:rPr>
              <a:t>03 | </a:t>
            </a:r>
            <a:r>
              <a:rPr lang="es-ES" altLang="en-US" sz="1400" b="1" dirty="0">
                <a:solidFill>
                  <a:schemeClr val="accent2"/>
                </a:solidFill>
                <a:latin typeface="+mn-lt"/>
                <a:cs typeface="Calibri" panose="020F0502020204030204" pitchFamily="34" charset="0"/>
              </a:rPr>
              <a:t>GREENFIELD PESQUERIA PLANT</a:t>
            </a:r>
          </a:p>
        </p:txBody>
      </p:sp>
      <p:grpSp>
        <p:nvGrpSpPr>
          <p:cNvPr id="32" name="Group 31">
            <a:extLst>
              <a:ext uri="{FF2B5EF4-FFF2-40B4-BE49-F238E27FC236}">
                <a16:creationId xmlns:a16="http://schemas.microsoft.com/office/drawing/2014/main" id="{1821CD04-7454-124E-AE85-F738B42A94CF}"/>
              </a:ext>
            </a:extLst>
          </p:cNvPr>
          <p:cNvGrpSpPr/>
          <p:nvPr/>
        </p:nvGrpSpPr>
        <p:grpSpPr>
          <a:xfrm>
            <a:off x="876027" y="8552442"/>
            <a:ext cx="3584954" cy="369252"/>
            <a:chOff x="12732028" y="8552442"/>
            <a:chExt cx="3584954" cy="369252"/>
          </a:xfrm>
        </p:grpSpPr>
        <p:pic>
          <p:nvPicPr>
            <p:cNvPr id="34" name="Picture 33">
              <a:hlinkClick r:id="rId4" action="ppaction://hlinksldjump"/>
              <a:extLst>
                <a:ext uri="{FF2B5EF4-FFF2-40B4-BE49-F238E27FC236}">
                  <a16:creationId xmlns:a16="http://schemas.microsoft.com/office/drawing/2014/main" id="{29D5F939-269A-CA48-8CED-82AA2A2E56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37" name="CuadroTexto 78">
              <a:hlinkClick r:id="rId4" action="ppaction://hlinksldjump"/>
              <a:extLst>
                <a:ext uri="{FF2B5EF4-FFF2-40B4-BE49-F238E27FC236}">
                  <a16:creationId xmlns:a16="http://schemas.microsoft.com/office/drawing/2014/main" id="{75B28DDD-F4E5-0E40-BE7B-51B43971BC2E}"/>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43" name="Group 42">
            <a:extLst>
              <a:ext uri="{FF2B5EF4-FFF2-40B4-BE49-F238E27FC236}">
                <a16:creationId xmlns:a16="http://schemas.microsoft.com/office/drawing/2014/main" id="{43B026E6-D2B6-6344-8B65-A360F395A632}"/>
              </a:ext>
            </a:extLst>
          </p:cNvPr>
          <p:cNvGrpSpPr/>
          <p:nvPr/>
        </p:nvGrpSpPr>
        <p:grpSpPr>
          <a:xfrm>
            <a:off x="12130264" y="8552442"/>
            <a:ext cx="3578382" cy="369332"/>
            <a:chOff x="12370992" y="8552442"/>
            <a:chExt cx="3578382" cy="369332"/>
          </a:xfrm>
        </p:grpSpPr>
        <p:pic>
          <p:nvPicPr>
            <p:cNvPr id="51" name="Picture 50">
              <a:hlinkClick r:id="rId6" action="ppaction://hlinksldjump"/>
              <a:extLst>
                <a:ext uri="{FF2B5EF4-FFF2-40B4-BE49-F238E27FC236}">
                  <a16:creationId xmlns:a16="http://schemas.microsoft.com/office/drawing/2014/main" id="{6F59256F-980E-5341-ADCD-87CB6DEB9D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52" name="CuadroTexto 78">
              <a:hlinkClick r:id="rId6" action="ppaction://hlinksldjump"/>
              <a:extLst>
                <a:ext uri="{FF2B5EF4-FFF2-40B4-BE49-F238E27FC236}">
                  <a16:creationId xmlns:a16="http://schemas.microsoft.com/office/drawing/2014/main" id="{AC24D52F-384C-CF41-AB03-5A23B07D0B8F}"/>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sp>
        <p:nvSpPr>
          <p:cNvPr id="36" name="CuadroTexto 78">
            <a:extLst>
              <a:ext uri="{FF2B5EF4-FFF2-40B4-BE49-F238E27FC236}">
                <a16:creationId xmlns:a16="http://schemas.microsoft.com/office/drawing/2014/main" id="{50E10FE1-B99E-F340-B0CF-D3308575885D}"/>
              </a:ext>
            </a:extLst>
          </p:cNvPr>
          <p:cNvSpPr txBox="1"/>
          <p:nvPr/>
        </p:nvSpPr>
        <p:spPr>
          <a:xfrm>
            <a:off x="485719" y="425668"/>
            <a:ext cx="1234636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Civil </a:t>
            </a:r>
            <a:r>
              <a:rPr lang="es-ES_tradnl" sz="4000" dirty="0" err="1">
                <a:solidFill>
                  <a:schemeClr val="bg1"/>
                </a:solidFill>
                <a:latin typeface="Calibri" panose="020F0502020204030204" pitchFamily="34" charset="0"/>
                <a:ea typeface="Univers" charset="0"/>
                <a:cs typeface="Calibri" panose="020F0502020204030204" pitchFamily="34" charset="0"/>
              </a:rPr>
              <a:t>Infrastructure</a:t>
            </a:r>
            <a:r>
              <a:rPr lang="es-ES_tradnl" sz="4000" dirty="0">
                <a:solidFill>
                  <a:schemeClr val="bg1"/>
                </a:solidFill>
                <a:latin typeface="Calibri" panose="020F0502020204030204" pitchFamily="34" charset="0"/>
                <a:ea typeface="Univers" charset="0"/>
                <a:cs typeface="Calibri" panose="020F0502020204030204" pitchFamily="34" charset="0"/>
              </a:rPr>
              <a:t> Works </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38" name="TextBox 37">
            <a:extLst>
              <a:ext uri="{FF2B5EF4-FFF2-40B4-BE49-F238E27FC236}">
                <a16:creationId xmlns:a16="http://schemas.microsoft.com/office/drawing/2014/main" id="{810FCE0C-2F5C-0E41-9965-CBA4DFDB02CB}"/>
              </a:ext>
            </a:extLst>
          </p:cNvPr>
          <p:cNvSpPr txBox="1">
            <a:spLocks noChangeArrowheads="1"/>
          </p:cNvSpPr>
          <p:nvPr/>
        </p:nvSpPr>
        <p:spPr bwMode="auto">
          <a:xfrm>
            <a:off x="739753" y="1870935"/>
            <a:ext cx="3586670"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01 | </a:t>
            </a:r>
            <a:r>
              <a:rPr lang="en-US" altLang="en-US" sz="1400" b="1" dirty="0">
                <a:solidFill>
                  <a:schemeClr val="bg1"/>
                </a:solidFill>
                <a:latin typeface="+mj-lt"/>
                <a:cs typeface="Calibri" panose="020F0502020204030204" pitchFamily="34" charset="0"/>
              </a:rPr>
              <a:t>TENARIS </a:t>
            </a:r>
            <a:r>
              <a:rPr lang="en-US" altLang="en-US" sz="1400" b="1" i="1" dirty="0">
                <a:solidFill>
                  <a:schemeClr val="bg1"/>
                </a:solidFill>
                <a:latin typeface="+mj-lt"/>
                <a:cs typeface="Calibri" panose="020F0502020204030204" pitchFamily="34" charset="0"/>
              </a:rPr>
              <a:t>BAY CITY</a:t>
            </a:r>
          </a:p>
        </p:txBody>
      </p:sp>
      <p:sp>
        <p:nvSpPr>
          <p:cNvPr id="39" name="TextBox 8">
            <a:extLst>
              <a:ext uri="{FF2B5EF4-FFF2-40B4-BE49-F238E27FC236}">
                <a16:creationId xmlns:a16="http://schemas.microsoft.com/office/drawing/2014/main" id="{787078C4-ADE2-C045-A471-04FFD7A260BE}"/>
              </a:ext>
            </a:extLst>
          </p:cNvPr>
          <p:cNvSpPr txBox="1">
            <a:spLocks noChangeArrowheads="1"/>
          </p:cNvSpPr>
          <p:nvPr/>
        </p:nvSpPr>
        <p:spPr bwMode="auto">
          <a:xfrm>
            <a:off x="12026847" y="1870934"/>
            <a:ext cx="3582093" cy="430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04 | </a:t>
            </a:r>
            <a:r>
              <a:rPr lang="es-ES" altLang="en-US" sz="1400" dirty="0">
                <a:solidFill>
                  <a:schemeClr val="bg2"/>
                </a:solidFill>
                <a:latin typeface="+mj-lt"/>
                <a:cs typeface="Calibri Light" panose="020F0302020204030204" pitchFamily="34" charset="0"/>
              </a:rPr>
              <a:t>EXTENSION OF ALUAR PLANT </a:t>
            </a:r>
            <a:endParaRPr lang="en-US" altLang="en-US" sz="1400" dirty="0">
              <a:solidFill>
                <a:schemeClr val="bg2"/>
              </a:solidFill>
              <a:latin typeface="+mj-lt"/>
              <a:cs typeface="Calibri Light" panose="020F0302020204030204" pitchFamily="34" charset="0"/>
            </a:endParaRPr>
          </a:p>
        </p:txBody>
      </p:sp>
      <p:sp>
        <p:nvSpPr>
          <p:cNvPr id="40" name="TextBox 8">
            <a:extLst>
              <a:ext uri="{FF2B5EF4-FFF2-40B4-BE49-F238E27FC236}">
                <a16:creationId xmlns:a16="http://schemas.microsoft.com/office/drawing/2014/main" id="{9B20892B-3A3E-424E-B10D-5ED5E3F3CB6D}"/>
              </a:ext>
            </a:extLst>
          </p:cNvPr>
          <p:cNvSpPr txBox="1">
            <a:spLocks noChangeArrowheads="1"/>
          </p:cNvSpPr>
          <p:nvPr/>
        </p:nvSpPr>
        <p:spPr bwMode="auto">
          <a:xfrm>
            <a:off x="4613578" y="1870935"/>
            <a:ext cx="3533145" cy="588525"/>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02 | </a:t>
            </a:r>
            <a:r>
              <a:rPr lang="es-ES" altLang="en-US" sz="1400" dirty="0">
                <a:solidFill>
                  <a:schemeClr val="bg2"/>
                </a:solidFill>
                <a:latin typeface="+mj-lt"/>
                <a:cs typeface="Calibri" panose="020F0502020204030204" pitchFamily="34" charset="0"/>
              </a:rPr>
              <a:t>3T ROLLING MILL</a:t>
            </a:r>
          </a:p>
        </p:txBody>
      </p:sp>
      <p:pic>
        <p:nvPicPr>
          <p:cNvPr id="33" name="Picture 32">
            <a:extLst>
              <a:ext uri="{FF2B5EF4-FFF2-40B4-BE49-F238E27FC236}">
                <a16:creationId xmlns:a16="http://schemas.microsoft.com/office/drawing/2014/main" id="{16E76194-5877-FD42-AA05-0716242FEA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755343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7E09CE-0D84-4148-935C-E3391717BC1B}"/>
              </a:ext>
            </a:extLst>
          </p:cNvPr>
          <p:cNvPicPr>
            <a:picLocks noChangeAspect="1"/>
          </p:cNvPicPr>
          <p:nvPr/>
        </p:nvPicPr>
        <p:blipFill>
          <a:blip r:embed="rId3"/>
          <a:stretch>
            <a:fillRect/>
          </a:stretch>
        </p:blipFill>
        <p:spPr>
          <a:xfrm>
            <a:off x="-6365" y="1052263"/>
            <a:ext cx="16263953" cy="8052511"/>
          </a:xfrm>
          <a:prstGeom prst="rect">
            <a:avLst/>
          </a:prstGeom>
        </p:spPr>
      </p:pic>
      <p:sp>
        <p:nvSpPr>
          <p:cNvPr id="29" name="Rectángulo 30">
            <a:extLst>
              <a:ext uri="{FF2B5EF4-FFF2-40B4-BE49-F238E27FC236}">
                <a16:creationId xmlns:a16="http://schemas.microsoft.com/office/drawing/2014/main" id="{1DEE079F-7020-1045-B282-03EE5722F80F}"/>
              </a:ext>
            </a:extLst>
          </p:cNvPr>
          <p:cNvSpPr/>
          <p:nvPr/>
        </p:nvSpPr>
        <p:spPr>
          <a:xfrm>
            <a:off x="6365" y="6088229"/>
            <a:ext cx="16257588" cy="3057526"/>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1" name="Rectángulo 30">
            <a:extLst>
              <a:ext uri="{FF2B5EF4-FFF2-40B4-BE49-F238E27FC236}">
                <a16:creationId xmlns:a16="http://schemas.microsoft.com/office/drawing/2014/main" id="{CAD88C0C-A500-0948-BEDA-87D66764877E}"/>
              </a:ext>
            </a:extLst>
          </p:cNvPr>
          <p:cNvSpPr/>
          <p:nvPr/>
        </p:nvSpPr>
        <p:spPr>
          <a:xfrm>
            <a:off x="0" y="8433836"/>
            <a:ext cx="16257588" cy="71016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ángulo 30">
            <a:extLst>
              <a:ext uri="{FF2B5EF4-FFF2-40B4-BE49-F238E27FC236}">
                <a16:creationId xmlns:a16="http://schemas.microsoft.com/office/drawing/2014/main" id="{E65DDEC8-E6DF-2646-84D5-24931FA0C1EC}"/>
              </a:ext>
            </a:extLst>
          </p:cNvPr>
          <p:cNvSpPr/>
          <p:nvPr/>
        </p:nvSpPr>
        <p:spPr>
          <a:xfrm>
            <a:off x="0" y="1615964"/>
            <a:ext cx="16257588" cy="864000"/>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0F2B6734-DF12-CA4E-98B9-251627E881A1}"/>
              </a:ext>
            </a:extLst>
          </p:cNvPr>
          <p:cNvSpPr/>
          <p:nvPr/>
        </p:nvSpPr>
        <p:spPr>
          <a:xfrm>
            <a:off x="0" y="0"/>
            <a:ext cx="16257588" cy="1615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43EFFB8-C70F-3947-9929-B5DF2440ADFD}"/>
              </a:ext>
            </a:extLst>
          </p:cNvPr>
          <p:cNvSpPr/>
          <p:nvPr/>
        </p:nvSpPr>
        <p:spPr>
          <a:xfrm>
            <a:off x="739752" y="6311770"/>
            <a:ext cx="5769536" cy="584775"/>
          </a:xfrm>
          <a:prstGeom prst="rect">
            <a:avLst/>
          </a:prstGeom>
        </p:spPr>
        <p:txBody>
          <a:bodyPr wrap="square">
            <a:spAutoFit/>
          </a:bodyPr>
          <a:lstStyle/>
          <a:p>
            <a:pPr defTabSz="1219170"/>
            <a:r>
              <a:rPr lang="es-ES" altLang="en-US" sz="3200" b="1" dirty="0">
                <a:solidFill>
                  <a:schemeClr val="bg1"/>
                </a:solidFill>
                <a:cs typeface="Calibri" panose="020F0502020204030204" pitchFamily="34" charset="0"/>
              </a:rPr>
              <a:t>EXTENSION OF ALUAR PLANT </a:t>
            </a:r>
          </a:p>
        </p:txBody>
      </p:sp>
      <p:sp>
        <p:nvSpPr>
          <p:cNvPr id="5" name="Rectangle 4">
            <a:extLst>
              <a:ext uri="{FF2B5EF4-FFF2-40B4-BE49-F238E27FC236}">
                <a16:creationId xmlns:a16="http://schemas.microsoft.com/office/drawing/2014/main" id="{2E183DF3-FFA3-2A4A-B648-0745683B661B}"/>
              </a:ext>
            </a:extLst>
          </p:cNvPr>
          <p:cNvSpPr/>
          <p:nvPr/>
        </p:nvSpPr>
        <p:spPr>
          <a:xfrm>
            <a:off x="739750" y="7024782"/>
            <a:ext cx="2525871" cy="646331"/>
          </a:xfrm>
          <a:prstGeom prst="rect">
            <a:avLst/>
          </a:prstGeom>
        </p:spPr>
        <p:txBody>
          <a:bodyPr wrap="square">
            <a:spAutoFit/>
          </a:bodyPr>
          <a:lstStyle/>
          <a:p>
            <a:pPr defTabSz="1219170"/>
            <a:r>
              <a:rPr lang="es-ES" altLang="en-US" sz="1800" b="1" dirty="0">
                <a:solidFill>
                  <a:schemeClr val="accent2"/>
                </a:solidFill>
                <a:latin typeface="Calibri" panose="020F0502020204030204" pitchFamily="34" charset="0"/>
                <a:cs typeface="Calibri" panose="020F0502020204030204" pitchFamily="34" charset="0"/>
              </a:rPr>
              <a:t>CUSTOMER: </a:t>
            </a:r>
          </a:p>
          <a:p>
            <a:pPr defTabSz="1219170"/>
            <a:r>
              <a:rPr lang="es-ES" altLang="en-US" sz="1800" dirty="0" err="1">
                <a:solidFill>
                  <a:schemeClr val="bg1"/>
                </a:solidFill>
                <a:latin typeface="Calibri Light" panose="020F0302020204030204" pitchFamily="34" charset="0"/>
                <a:cs typeface="Calibri Light" panose="020F0302020204030204" pitchFamily="34" charset="0"/>
              </a:rPr>
              <a:t>Aluar</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28FB65C3-BDDD-4245-BF4B-B1324FD22EDC}"/>
              </a:ext>
            </a:extLst>
          </p:cNvPr>
          <p:cNvSpPr/>
          <p:nvPr/>
        </p:nvSpPr>
        <p:spPr>
          <a:xfrm>
            <a:off x="5520164" y="7024782"/>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SCOPE: </a:t>
            </a:r>
          </a:p>
          <a:p>
            <a:pPr defTabSz="1219170"/>
            <a:r>
              <a:rPr lang="en-US" altLang="en-US" sz="1800" dirty="0">
                <a:solidFill>
                  <a:schemeClr val="bg1"/>
                </a:solidFill>
                <a:latin typeface="Calibri" panose="020F0502020204030204" pitchFamily="34" charset="0"/>
                <a:cs typeface="Calibri" panose="020F0502020204030204" pitchFamily="34" charset="0"/>
              </a:rPr>
              <a:t>EPC</a:t>
            </a:r>
          </a:p>
        </p:txBody>
      </p:sp>
      <p:sp>
        <p:nvSpPr>
          <p:cNvPr id="19" name="Rectangle 18">
            <a:extLst>
              <a:ext uri="{FF2B5EF4-FFF2-40B4-BE49-F238E27FC236}">
                <a16:creationId xmlns:a16="http://schemas.microsoft.com/office/drawing/2014/main" id="{36C6D4A4-1EC8-DF43-A374-52E0E0015E1D}"/>
              </a:ext>
            </a:extLst>
          </p:cNvPr>
          <p:cNvSpPr/>
          <p:nvPr/>
        </p:nvSpPr>
        <p:spPr>
          <a:xfrm>
            <a:off x="10301434" y="6996844"/>
            <a:ext cx="5936465" cy="923330"/>
          </a:xfrm>
          <a:prstGeom prst="rect">
            <a:avLst/>
          </a:prstGeom>
        </p:spPr>
        <p:txBody>
          <a:bodyPr wrap="square">
            <a:spAutoFit/>
          </a:bodyPr>
          <a:lstStyle/>
          <a:p>
            <a:r>
              <a:rPr lang="en-US" altLang="en-US" sz="1800" b="1" dirty="0">
                <a:solidFill>
                  <a:schemeClr val="accent2"/>
                </a:solidFill>
                <a:latin typeface="Calibri" panose="020F0502020204030204" pitchFamily="34" charset="0"/>
                <a:cs typeface="Calibri" panose="020F0502020204030204" pitchFamily="34" charset="0"/>
              </a:rPr>
              <a:t>DESCRIPTION:</a:t>
            </a:r>
          </a:p>
          <a:p>
            <a:pPr defTabSz="1219170"/>
            <a:r>
              <a:rPr lang="en-US" altLang="en-US" sz="1800" dirty="0">
                <a:solidFill>
                  <a:schemeClr val="bg1"/>
                </a:solidFill>
                <a:latin typeface="Calibri Light" panose="020F0302020204030204" pitchFamily="34" charset="0"/>
                <a:cs typeface="Calibri Light" panose="020F0302020204030204" pitchFamily="34" charset="0"/>
              </a:rPr>
              <a:t>Expansion of </a:t>
            </a:r>
            <a:r>
              <a:rPr lang="en-US" altLang="en-US" sz="1800" dirty="0" err="1">
                <a:solidFill>
                  <a:schemeClr val="bg1"/>
                </a:solidFill>
                <a:latin typeface="Calibri Light" panose="020F0302020204030204" pitchFamily="34" charset="0"/>
                <a:cs typeface="Calibri Light" panose="020F0302020204030204" pitchFamily="34" charset="0"/>
              </a:rPr>
              <a:t>Aluar</a:t>
            </a:r>
            <a:r>
              <a:rPr lang="en-US" altLang="en-US" sz="1800" dirty="0">
                <a:solidFill>
                  <a:schemeClr val="bg1"/>
                </a:solidFill>
                <a:latin typeface="Calibri Light" panose="020F0302020204030204" pitchFamily="34" charset="0"/>
                <a:cs typeface="Calibri Light" panose="020F0302020204030204" pitchFamily="34" charset="0"/>
              </a:rPr>
              <a:t> aluminum smelter, increasing annual production to 72,000 tons.</a:t>
            </a:r>
            <a:endParaRPr lang="es-ES" altLang="en-US" sz="1800" dirty="0">
              <a:solidFill>
                <a:schemeClr val="bg1"/>
              </a:solidFill>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F2DCE1D-2DA9-DF47-9B89-6ED5CF254E6E}"/>
              </a:ext>
            </a:extLst>
          </p:cNvPr>
          <p:cNvSpPr/>
          <p:nvPr/>
        </p:nvSpPr>
        <p:spPr>
          <a:xfrm>
            <a:off x="3051104" y="7024782"/>
            <a:ext cx="2192611"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COUNTRY:</a:t>
            </a:r>
          </a:p>
          <a:p>
            <a:pPr defTabSz="1219170"/>
            <a:r>
              <a:rPr lang="en-US" altLang="en-US" sz="1800" dirty="0">
                <a:solidFill>
                  <a:schemeClr val="bg1"/>
                </a:solidFill>
                <a:latin typeface="Calibri" panose="020F0502020204030204" pitchFamily="34" charset="0"/>
                <a:cs typeface="Calibri" panose="020F0502020204030204" pitchFamily="34" charset="0"/>
              </a:rPr>
              <a:t>Argentina</a:t>
            </a:r>
          </a:p>
        </p:txBody>
      </p:sp>
      <p:cxnSp>
        <p:nvCxnSpPr>
          <p:cNvPr id="56" name="Straight Connector 55">
            <a:extLst>
              <a:ext uri="{FF2B5EF4-FFF2-40B4-BE49-F238E27FC236}">
                <a16:creationId xmlns:a16="http://schemas.microsoft.com/office/drawing/2014/main" id="{F8765BD3-F86A-CE47-8583-9111FD85AB48}"/>
              </a:ext>
            </a:extLst>
          </p:cNvPr>
          <p:cNvCxnSpPr>
            <a:cxnSpLocks/>
          </p:cNvCxnSpPr>
          <p:nvPr/>
        </p:nvCxnSpPr>
        <p:spPr>
          <a:xfrm>
            <a:off x="4595650" y="1615964"/>
            <a:ext cx="3566845"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23E90E1-0773-DB40-96D4-60D56B385390}"/>
              </a:ext>
            </a:extLst>
          </p:cNvPr>
          <p:cNvCxnSpPr>
            <a:cxnSpLocks/>
          </p:cNvCxnSpPr>
          <p:nvPr/>
        </p:nvCxnSpPr>
        <p:spPr>
          <a:xfrm>
            <a:off x="726775" y="1615964"/>
            <a:ext cx="3599648"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3C933ED-75C9-EC4C-AB43-014D9C6F5341}"/>
              </a:ext>
            </a:extLst>
          </p:cNvPr>
          <p:cNvCxnSpPr>
            <a:cxnSpLocks/>
          </p:cNvCxnSpPr>
          <p:nvPr/>
        </p:nvCxnSpPr>
        <p:spPr>
          <a:xfrm>
            <a:off x="8431722" y="1615964"/>
            <a:ext cx="3325898"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D46C5F3-2981-654B-B8DE-77BB2AB1EB8E}"/>
              </a:ext>
            </a:extLst>
          </p:cNvPr>
          <p:cNvCxnSpPr>
            <a:cxnSpLocks/>
          </p:cNvCxnSpPr>
          <p:nvPr/>
        </p:nvCxnSpPr>
        <p:spPr>
          <a:xfrm>
            <a:off x="12026847" y="1615964"/>
            <a:ext cx="3582093"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B3A08F32-C8DF-764F-95CB-A5C10585421A}"/>
              </a:ext>
            </a:extLst>
          </p:cNvPr>
          <p:cNvSpPr/>
          <p:nvPr/>
        </p:nvSpPr>
        <p:spPr>
          <a:xfrm>
            <a:off x="7567429" y="6988326"/>
            <a:ext cx="1671636" cy="646331"/>
          </a:xfrm>
          <a:prstGeom prst="rect">
            <a:avLst/>
          </a:prstGeom>
        </p:spPr>
        <p:txBody>
          <a:bodyPr wrap="square">
            <a:spAutoFit/>
          </a:bodyPr>
          <a:lstStyle/>
          <a:p>
            <a:pPr defTabSz="1219170"/>
            <a:r>
              <a:rPr lang="en-US" altLang="en-US" sz="1800" b="1" dirty="0">
                <a:solidFill>
                  <a:schemeClr val="accent2"/>
                </a:solidFill>
                <a:latin typeface="Calibri" panose="020F0502020204030204" pitchFamily="34" charset="0"/>
                <a:cs typeface="Calibri" panose="020F0502020204030204" pitchFamily="34" charset="0"/>
              </a:rPr>
              <a:t>COMPLETION:</a:t>
            </a:r>
          </a:p>
          <a:p>
            <a:pPr defTabSz="1219170"/>
            <a:r>
              <a:rPr lang="en-US" altLang="en-US" sz="1800" dirty="0">
                <a:solidFill>
                  <a:schemeClr val="bg1"/>
                </a:solidFill>
                <a:latin typeface="Calibri" panose="020F0502020204030204" pitchFamily="34" charset="0"/>
                <a:cs typeface="Calibri" panose="020F0502020204030204" pitchFamily="34" charset="0"/>
              </a:rPr>
              <a:t>1999</a:t>
            </a:r>
          </a:p>
        </p:txBody>
      </p:sp>
      <p:sp>
        <p:nvSpPr>
          <p:cNvPr id="33" name="TextBox 32">
            <a:extLst>
              <a:ext uri="{FF2B5EF4-FFF2-40B4-BE49-F238E27FC236}">
                <a16:creationId xmlns:a16="http://schemas.microsoft.com/office/drawing/2014/main" id="{041FD90C-F52C-A842-9B92-BF215CD79D8C}"/>
              </a:ext>
            </a:extLst>
          </p:cNvPr>
          <p:cNvSpPr txBox="1">
            <a:spLocks noChangeArrowheads="1"/>
          </p:cNvSpPr>
          <p:nvPr/>
        </p:nvSpPr>
        <p:spPr bwMode="auto">
          <a:xfrm>
            <a:off x="739753" y="1870935"/>
            <a:ext cx="3586670" cy="58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a:solidFill>
                  <a:schemeClr val="bg1"/>
                </a:solidFill>
                <a:cs typeface="Calibri" panose="020F0502020204030204" pitchFamily="34" charset="0"/>
              </a:rPr>
              <a:t>01 | </a:t>
            </a:r>
            <a:r>
              <a:rPr lang="en-US" altLang="en-US" sz="1400">
                <a:solidFill>
                  <a:schemeClr val="bg1"/>
                </a:solidFill>
                <a:latin typeface="+mj-lt"/>
                <a:cs typeface="Calibri" panose="020F0502020204030204" pitchFamily="34" charset="0"/>
              </a:rPr>
              <a:t>TENARIS </a:t>
            </a:r>
            <a:r>
              <a:rPr lang="en-US" altLang="en-US" sz="1400" i="1">
                <a:solidFill>
                  <a:schemeClr val="bg1"/>
                </a:solidFill>
                <a:latin typeface="+mj-lt"/>
                <a:cs typeface="Calibri" panose="020F0502020204030204" pitchFamily="34" charset="0"/>
              </a:rPr>
              <a:t>BAY CITY</a:t>
            </a:r>
          </a:p>
        </p:txBody>
      </p:sp>
      <p:sp>
        <p:nvSpPr>
          <p:cNvPr id="35" name="TextBox 8">
            <a:extLst>
              <a:ext uri="{FF2B5EF4-FFF2-40B4-BE49-F238E27FC236}">
                <a16:creationId xmlns:a16="http://schemas.microsoft.com/office/drawing/2014/main" id="{6047FB27-CFEB-F641-AA05-15217D2FAC47}"/>
              </a:ext>
            </a:extLst>
          </p:cNvPr>
          <p:cNvSpPr txBox="1">
            <a:spLocks noChangeArrowheads="1"/>
          </p:cNvSpPr>
          <p:nvPr/>
        </p:nvSpPr>
        <p:spPr bwMode="auto">
          <a:xfrm>
            <a:off x="12026847" y="1870934"/>
            <a:ext cx="3582093" cy="430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accent2"/>
                </a:solidFill>
                <a:latin typeface="+mn-lt"/>
                <a:cs typeface="Calibri" panose="020F0502020204030204" pitchFamily="34" charset="0"/>
              </a:rPr>
              <a:t>04 | </a:t>
            </a:r>
            <a:r>
              <a:rPr lang="es-ES" altLang="en-US" sz="1400" b="1" dirty="0">
                <a:solidFill>
                  <a:schemeClr val="accent2"/>
                </a:solidFill>
                <a:latin typeface="+mn-lt"/>
                <a:cs typeface="Calibri Light" panose="020F0302020204030204" pitchFamily="34" charset="0"/>
              </a:rPr>
              <a:t>EXTENSION OF ALUAR PLANT </a:t>
            </a:r>
            <a:endParaRPr lang="en-US" altLang="en-US" sz="1400" b="1" dirty="0">
              <a:solidFill>
                <a:schemeClr val="accent2"/>
              </a:solidFill>
              <a:latin typeface="+mn-lt"/>
              <a:cs typeface="Calibri Light" panose="020F0302020204030204" pitchFamily="34" charset="0"/>
            </a:endParaRPr>
          </a:p>
        </p:txBody>
      </p:sp>
      <p:grpSp>
        <p:nvGrpSpPr>
          <p:cNvPr id="42" name="Group 41">
            <a:extLst>
              <a:ext uri="{FF2B5EF4-FFF2-40B4-BE49-F238E27FC236}">
                <a16:creationId xmlns:a16="http://schemas.microsoft.com/office/drawing/2014/main" id="{1904DCDD-20C3-C244-89AE-13D74B4E4FBB}"/>
              </a:ext>
            </a:extLst>
          </p:cNvPr>
          <p:cNvGrpSpPr/>
          <p:nvPr/>
        </p:nvGrpSpPr>
        <p:grpSpPr>
          <a:xfrm>
            <a:off x="876027" y="8552442"/>
            <a:ext cx="3584954" cy="369252"/>
            <a:chOff x="12732028" y="8552442"/>
            <a:chExt cx="3584954" cy="369252"/>
          </a:xfrm>
        </p:grpSpPr>
        <p:pic>
          <p:nvPicPr>
            <p:cNvPr id="43" name="Picture 42">
              <a:hlinkClick r:id="rId4" action="ppaction://hlinksldjump"/>
              <a:extLst>
                <a:ext uri="{FF2B5EF4-FFF2-40B4-BE49-F238E27FC236}">
                  <a16:creationId xmlns:a16="http://schemas.microsoft.com/office/drawing/2014/main" id="{B900FEA2-87B5-1B43-91B6-B2104299A3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32028" y="8643732"/>
              <a:ext cx="287372" cy="176844"/>
            </a:xfrm>
            <a:prstGeom prst="rect">
              <a:avLst/>
            </a:prstGeom>
            <a:effectLst/>
          </p:spPr>
        </p:pic>
        <p:sp>
          <p:nvSpPr>
            <p:cNvPr id="44" name="CuadroTexto 78">
              <a:hlinkClick r:id="rId4" action="ppaction://hlinksldjump"/>
              <a:extLst>
                <a:ext uri="{FF2B5EF4-FFF2-40B4-BE49-F238E27FC236}">
                  <a16:creationId xmlns:a16="http://schemas.microsoft.com/office/drawing/2014/main" id="{D31368CB-3003-6842-929C-24EE0F18C8A1}"/>
                </a:ext>
              </a:extLst>
            </p:cNvPr>
            <p:cNvSpPr txBox="1"/>
            <p:nvPr/>
          </p:nvSpPr>
          <p:spPr>
            <a:xfrm>
              <a:off x="13044510" y="8552442"/>
              <a:ext cx="3272472" cy="36925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Return</a:t>
              </a:r>
              <a:r>
                <a:rPr lang="es-ES_tradnl" altLang="en-US" sz="1800" dirty="0">
                  <a:solidFill>
                    <a:schemeClr val="bg2"/>
                  </a:solidFill>
                  <a:latin typeface="Calibri" panose="020F0502020204030204" pitchFamily="34" charset="0"/>
                  <a:cs typeface="Calibri" panose="020F0502020204030204" pitchFamily="34" charset="0"/>
                </a:rPr>
                <a:t> to </a:t>
              </a:r>
              <a:r>
                <a:rPr lang="es-ES_tradnl" altLang="en-US" sz="1800" dirty="0" err="1">
                  <a:solidFill>
                    <a:schemeClr val="bg2"/>
                  </a:solidFill>
                  <a:latin typeface="Calibri" panose="020F0502020204030204" pitchFamily="34" charset="0"/>
                  <a:cs typeface="Calibri" panose="020F0502020204030204" pitchFamily="34" charset="0"/>
                </a:rPr>
                <a:t>market</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segments</a:t>
              </a:r>
              <a:r>
                <a:rPr lang="es-ES_tradnl" altLang="en-US" sz="1800" dirty="0">
                  <a:solidFill>
                    <a:schemeClr val="bg2"/>
                  </a:solidFill>
                  <a:latin typeface="Calibri" panose="020F0502020204030204" pitchFamily="34" charset="0"/>
                  <a:cs typeface="Calibri" panose="020F0502020204030204" pitchFamily="34" charset="0"/>
                </a:rPr>
                <a:t> </a:t>
              </a:r>
            </a:p>
          </p:txBody>
        </p:sp>
      </p:grpSp>
      <p:grpSp>
        <p:nvGrpSpPr>
          <p:cNvPr id="45" name="Group 44">
            <a:extLst>
              <a:ext uri="{FF2B5EF4-FFF2-40B4-BE49-F238E27FC236}">
                <a16:creationId xmlns:a16="http://schemas.microsoft.com/office/drawing/2014/main" id="{8D2BAA73-9508-9647-9D89-633440930023}"/>
              </a:ext>
            </a:extLst>
          </p:cNvPr>
          <p:cNvGrpSpPr/>
          <p:nvPr/>
        </p:nvGrpSpPr>
        <p:grpSpPr>
          <a:xfrm>
            <a:off x="12130264" y="8552442"/>
            <a:ext cx="3578382" cy="369332"/>
            <a:chOff x="12370992" y="8552442"/>
            <a:chExt cx="3578382" cy="369332"/>
          </a:xfrm>
        </p:grpSpPr>
        <p:pic>
          <p:nvPicPr>
            <p:cNvPr id="46" name="Picture 45">
              <a:hlinkClick r:id="rId6" action="ppaction://hlinksldjump"/>
              <a:extLst>
                <a:ext uri="{FF2B5EF4-FFF2-40B4-BE49-F238E27FC236}">
                  <a16:creationId xmlns:a16="http://schemas.microsoft.com/office/drawing/2014/main" id="{8090F566-AACB-6E49-A7C7-ADBFB54F4B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5668574" y="8643732"/>
              <a:ext cx="280800" cy="172800"/>
            </a:xfrm>
            <a:prstGeom prst="rect">
              <a:avLst/>
            </a:prstGeom>
            <a:effectLst/>
          </p:spPr>
        </p:pic>
        <p:sp>
          <p:nvSpPr>
            <p:cNvPr id="47" name="CuadroTexto 78">
              <a:hlinkClick r:id="rId6" action="ppaction://hlinksldjump"/>
              <a:extLst>
                <a:ext uri="{FF2B5EF4-FFF2-40B4-BE49-F238E27FC236}">
                  <a16:creationId xmlns:a16="http://schemas.microsoft.com/office/drawing/2014/main" id="{24AC6DAE-3527-3046-9E2E-39B25DA71E3F}"/>
                </a:ext>
              </a:extLst>
            </p:cNvPr>
            <p:cNvSpPr txBox="1"/>
            <p:nvPr/>
          </p:nvSpPr>
          <p:spPr>
            <a:xfrm>
              <a:off x="12370992" y="8552442"/>
              <a:ext cx="3297186" cy="369332"/>
            </a:xfrm>
            <a:prstGeom prst="rect">
              <a:avLst/>
            </a:prstGeom>
            <a:noFill/>
          </p:spPr>
          <p:txBody>
            <a:bodyPr wrap="square" rtlCol="0">
              <a:spAutoFit/>
            </a:bodyPr>
            <a:lstStyle/>
            <a:p>
              <a:pPr>
                <a:defRPr/>
              </a:pPr>
              <a:r>
                <a:rPr lang="es-ES_tradnl" altLang="en-US" sz="1800" dirty="0" err="1">
                  <a:solidFill>
                    <a:schemeClr val="bg2"/>
                  </a:solidFill>
                  <a:latin typeface="Calibri" panose="020F0502020204030204" pitchFamily="34" charset="0"/>
                  <a:cs typeface="Calibri" panose="020F0502020204030204" pitchFamily="34" charset="0"/>
                </a:rPr>
                <a:t>Continue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with</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the</a:t>
              </a:r>
              <a:r>
                <a:rPr lang="es-ES_tradnl" altLang="en-US" sz="1800" dirty="0">
                  <a:solidFill>
                    <a:schemeClr val="bg2"/>
                  </a:solidFill>
                  <a:latin typeface="Calibri" panose="020F0502020204030204" pitchFamily="34" charset="0"/>
                  <a:cs typeface="Calibri" panose="020F0502020204030204" pitchFamily="34" charset="0"/>
                </a:rPr>
                <a:t> </a:t>
              </a:r>
              <a:r>
                <a:rPr lang="es-ES_tradnl" altLang="en-US" sz="1800" dirty="0" err="1">
                  <a:solidFill>
                    <a:schemeClr val="bg2"/>
                  </a:solidFill>
                  <a:latin typeface="Calibri" panose="020F0502020204030204" pitchFamily="34" charset="0"/>
                  <a:cs typeface="Calibri" panose="020F0502020204030204" pitchFamily="34" charset="0"/>
                </a:rPr>
                <a:t>presentation</a:t>
              </a:r>
              <a:endParaRPr lang="es-ES_tradnl" altLang="en-US" sz="1800" dirty="0">
                <a:solidFill>
                  <a:schemeClr val="bg2"/>
                </a:solidFill>
                <a:latin typeface="Calibri" panose="020F0502020204030204" pitchFamily="34" charset="0"/>
                <a:cs typeface="Calibri" panose="020F0502020204030204" pitchFamily="34" charset="0"/>
              </a:endParaRPr>
            </a:p>
          </p:txBody>
        </p:sp>
      </p:grpSp>
      <p:sp>
        <p:nvSpPr>
          <p:cNvPr id="32" name="CuadroTexto 78">
            <a:extLst>
              <a:ext uri="{FF2B5EF4-FFF2-40B4-BE49-F238E27FC236}">
                <a16:creationId xmlns:a16="http://schemas.microsoft.com/office/drawing/2014/main" id="{6FC05348-6A17-C743-AE98-62038FEB4BA7}"/>
              </a:ext>
            </a:extLst>
          </p:cNvPr>
          <p:cNvSpPr txBox="1"/>
          <p:nvPr/>
        </p:nvSpPr>
        <p:spPr>
          <a:xfrm>
            <a:off x="485719" y="425668"/>
            <a:ext cx="12346362" cy="830997"/>
          </a:xfrm>
          <a:prstGeom prst="rect">
            <a:avLst/>
          </a:prstGeom>
          <a:noFill/>
        </p:spPr>
        <p:txBody>
          <a:bodyPr wrap="square" rtlCol="0">
            <a:spAutoFit/>
          </a:bodyPr>
          <a:lstStyle/>
          <a:p>
            <a:r>
              <a:rPr lang="es-ES_tradnl" sz="4800" b="1" dirty="0">
                <a:solidFill>
                  <a:schemeClr val="bg1"/>
                </a:solidFill>
                <a:latin typeface="Calibri" panose="020F0502020204030204" pitchFamily="34" charset="0"/>
                <a:ea typeface="Univers" charset="0"/>
                <a:cs typeface="Calibri" panose="020F0502020204030204" pitchFamily="34" charset="0"/>
              </a:rPr>
              <a:t>Project </a:t>
            </a:r>
            <a:r>
              <a:rPr lang="es-ES_tradnl" sz="4800" b="1" dirty="0" err="1">
                <a:solidFill>
                  <a:schemeClr val="bg1"/>
                </a:solidFill>
                <a:latin typeface="Calibri" panose="020F0502020204030204" pitchFamily="34" charset="0"/>
                <a:ea typeface="Univers" charset="0"/>
                <a:cs typeface="Calibri" panose="020F0502020204030204" pitchFamily="34" charset="0"/>
              </a:rPr>
              <a:t>highlights</a:t>
            </a:r>
            <a:r>
              <a:rPr lang="es-ES_tradnl" sz="4800" b="1" dirty="0">
                <a:solidFill>
                  <a:schemeClr val="bg1"/>
                </a:solidFill>
                <a:latin typeface="Calibri" panose="020F0502020204030204" pitchFamily="34" charset="0"/>
                <a:ea typeface="Univers" charset="0"/>
                <a:cs typeface="Calibri" panose="020F0502020204030204" pitchFamily="34" charset="0"/>
              </a:rPr>
              <a:t> </a:t>
            </a:r>
            <a:r>
              <a:rPr lang="es-ES_tradnl" sz="4800" dirty="0">
                <a:solidFill>
                  <a:schemeClr val="bg1"/>
                </a:solidFill>
                <a:latin typeface="Calibri" panose="020F0502020204030204" pitchFamily="34" charset="0"/>
                <a:ea typeface="Univers" charset="0"/>
                <a:cs typeface="Calibri" panose="020F0502020204030204" pitchFamily="34" charset="0"/>
              </a:rPr>
              <a:t>| </a:t>
            </a:r>
            <a:r>
              <a:rPr lang="es-ES_tradnl" sz="4000" dirty="0">
                <a:solidFill>
                  <a:schemeClr val="bg1"/>
                </a:solidFill>
                <a:latin typeface="Calibri" panose="020F0502020204030204" pitchFamily="34" charset="0"/>
                <a:ea typeface="Univers" charset="0"/>
                <a:cs typeface="Calibri" panose="020F0502020204030204" pitchFamily="34" charset="0"/>
              </a:rPr>
              <a:t>Civil </a:t>
            </a:r>
            <a:r>
              <a:rPr lang="es-ES_tradnl" sz="4000" dirty="0" err="1">
                <a:solidFill>
                  <a:schemeClr val="bg1"/>
                </a:solidFill>
                <a:latin typeface="Calibri" panose="020F0502020204030204" pitchFamily="34" charset="0"/>
                <a:ea typeface="Univers" charset="0"/>
                <a:cs typeface="Calibri" panose="020F0502020204030204" pitchFamily="34" charset="0"/>
              </a:rPr>
              <a:t>Infrastructure</a:t>
            </a:r>
            <a:r>
              <a:rPr lang="es-ES_tradnl" sz="4000" dirty="0">
                <a:solidFill>
                  <a:schemeClr val="bg1"/>
                </a:solidFill>
                <a:latin typeface="Calibri" panose="020F0502020204030204" pitchFamily="34" charset="0"/>
                <a:ea typeface="Univers" charset="0"/>
                <a:cs typeface="Calibri" panose="020F0502020204030204" pitchFamily="34" charset="0"/>
              </a:rPr>
              <a:t> Works </a:t>
            </a:r>
            <a:endParaRPr lang="es-ES_tradnl" sz="4800" dirty="0">
              <a:solidFill>
                <a:schemeClr val="bg1"/>
              </a:solidFill>
              <a:latin typeface="Calibri" panose="020F0502020204030204" pitchFamily="34" charset="0"/>
              <a:ea typeface="Univers" charset="0"/>
              <a:cs typeface="Calibri" panose="020F0502020204030204" pitchFamily="34" charset="0"/>
            </a:endParaRPr>
          </a:p>
        </p:txBody>
      </p:sp>
      <p:sp>
        <p:nvSpPr>
          <p:cNvPr id="34" name="TextBox 8">
            <a:extLst>
              <a:ext uri="{FF2B5EF4-FFF2-40B4-BE49-F238E27FC236}">
                <a16:creationId xmlns:a16="http://schemas.microsoft.com/office/drawing/2014/main" id="{0F108C52-EEF6-5942-8C7B-B869137D5A58}"/>
              </a:ext>
            </a:extLst>
          </p:cNvPr>
          <p:cNvSpPr txBox="1">
            <a:spLocks noChangeArrowheads="1"/>
          </p:cNvSpPr>
          <p:nvPr/>
        </p:nvSpPr>
        <p:spPr bwMode="auto">
          <a:xfrm>
            <a:off x="4613578" y="1870935"/>
            <a:ext cx="3533145" cy="588525"/>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02 | </a:t>
            </a:r>
            <a:r>
              <a:rPr lang="es-ES" altLang="en-US" sz="1400" dirty="0">
                <a:solidFill>
                  <a:schemeClr val="bg2"/>
                </a:solidFill>
                <a:latin typeface="+mj-lt"/>
                <a:cs typeface="Calibri" panose="020F0502020204030204" pitchFamily="34" charset="0"/>
              </a:rPr>
              <a:t>3T ROLLING MILL</a:t>
            </a:r>
          </a:p>
        </p:txBody>
      </p:sp>
      <p:sp>
        <p:nvSpPr>
          <p:cNvPr id="36" name="TextBox 10">
            <a:extLst>
              <a:ext uri="{FF2B5EF4-FFF2-40B4-BE49-F238E27FC236}">
                <a16:creationId xmlns:a16="http://schemas.microsoft.com/office/drawing/2014/main" id="{BBAC1E37-1326-304E-8F23-556AEEEA83DB}"/>
              </a:ext>
            </a:extLst>
          </p:cNvPr>
          <p:cNvSpPr txBox="1">
            <a:spLocks noChangeArrowheads="1"/>
          </p:cNvSpPr>
          <p:nvPr/>
        </p:nvSpPr>
        <p:spPr bwMode="auto">
          <a:xfrm>
            <a:off x="8436562" y="1870938"/>
            <a:ext cx="342173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r>
              <a:rPr lang="pt" altLang="en-US" sz="1400" b="1" dirty="0">
                <a:solidFill>
                  <a:schemeClr val="bg1"/>
                </a:solidFill>
                <a:cs typeface="Calibri" panose="020F0502020204030204" pitchFamily="34" charset="0"/>
              </a:rPr>
              <a:t>03 | </a:t>
            </a:r>
            <a:r>
              <a:rPr lang="es-ES" altLang="en-US" sz="1400" dirty="0">
                <a:solidFill>
                  <a:schemeClr val="bg2"/>
                </a:solidFill>
                <a:latin typeface="+mj-lt"/>
                <a:cs typeface="Calibri" panose="020F0502020204030204" pitchFamily="34" charset="0"/>
              </a:rPr>
              <a:t>GREENFIELD PESQUERIA PLANT</a:t>
            </a:r>
          </a:p>
        </p:txBody>
      </p:sp>
      <p:pic>
        <p:nvPicPr>
          <p:cNvPr id="31" name="Picture 30">
            <a:extLst>
              <a:ext uri="{FF2B5EF4-FFF2-40B4-BE49-F238E27FC236}">
                <a16:creationId xmlns:a16="http://schemas.microsoft.com/office/drawing/2014/main" id="{008CD08C-CCB8-A84F-8F2A-FF1423F1D99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29578287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4DBB289-9ADD-314A-B0E4-507EE4146E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985"/>
          <a:stretch/>
        </p:blipFill>
        <p:spPr>
          <a:xfrm>
            <a:off x="12638277" y="2825060"/>
            <a:ext cx="2647747" cy="2255328"/>
          </a:xfrm>
          <a:prstGeom prst="rect">
            <a:avLst/>
          </a:prstGeom>
        </p:spPr>
      </p:pic>
      <p:pic>
        <p:nvPicPr>
          <p:cNvPr id="54" name="Picture 53">
            <a:extLst>
              <a:ext uri="{FF2B5EF4-FFF2-40B4-BE49-F238E27FC236}">
                <a16:creationId xmlns:a16="http://schemas.microsoft.com/office/drawing/2014/main" id="{2D54E22D-AC97-AD4E-B4E5-B30ABB8B2F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69700" y="2816777"/>
            <a:ext cx="2668119" cy="2188565"/>
          </a:xfrm>
          <a:prstGeom prst="rect">
            <a:avLst/>
          </a:prstGeom>
        </p:spPr>
      </p:pic>
      <p:pic>
        <p:nvPicPr>
          <p:cNvPr id="76" name="Picture 75">
            <a:extLst>
              <a:ext uri="{FF2B5EF4-FFF2-40B4-BE49-F238E27FC236}">
                <a16:creationId xmlns:a16="http://schemas.microsoft.com/office/drawing/2014/main" id="{90C3C0F2-8576-1946-A2BB-9A75E9DD1F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14665" y="2837453"/>
            <a:ext cx="2665094" cy="2191582"/>
          </a:xfrm>
          <a:prstGeom prst="rect">
            <a:avLst/>
          </a:prstGeom>
        </p:spPr>
      </p:pic>
      <p:pic>
        <p:nvPicPr>
          <p:cNvPr id="53" name="Picture 52">
            <a:extLst>
              <a:ext uri="{FF2B5EF4-FFF2-40B4-BE49-F238E27FC236}">
                <a16:creationId xmlns:a16="http://schemas.microsoft.com/office/drawing/2014/main" id="{711A9A72-2479-CE4D-B5CD-446A9DF62BA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61576" y="2825060"/>
            <a:ext cx="2671042" cy="2173803"/>
          </a:xfrm>
          <a:prstGeom prst="rect">
            <a:avLst/>
          </a:prstGeom>
        </p:spPr>
      </p:pic>
      <p:pic>
        <p:nvPicPr>
          <p:cNvPr id="18" name="Picture 17">
            <a:extLst>
              <a:ext uri="{FF2B5EF4-FFF2-40B4-BE49-F238E27FC236}">
                <a16:creationId xmlns:a16="http://schemas.microsoft.com/office/drawing/2014/main" id="{A96F0134-8A1A-F04F-9807-E3F67F80481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0995" y="2799942"/>
            <a:ext cx="2668119" cy="2180284"/>
          </a:xfrm>
          <a:prstGeom prst="rect">
            <a:avLst/>
          </a:prstGeom>
        </p:spPr>
      </p:pic>
      <p:sp>
        <p:nvSpPr>
          <p:cNvPr id="2" name="CuadroTexto 78">
            <a:extLst>
              <a:ext uri="{FF2B5EF4-FFF2-40B4-BE49-F238E27FC236}">
                <a16:creationId xmlns:a16="http://schemas.microsoft.com/office/drawing/2014/main" id="{5870E1AB-8BA3-E243-8941-3ADB4036F303}"/>
              </a:ext>
            </a:extLst>
          </p:cNvPr>
          <p:cNvSpPr txBox="1"/>
          <p:nvPr/>
        </p:nvSpPr>
        <p:spPr>
          <a:xfrm>
            <a:off x="485719" y="425668"/>
            <a:ext cx="11806376" cy="830997"/>
          </a:xfrm>
          <a:prstGeom prst="rect">
            <a:avLst/>
          </a:prstGeom>
          <a:noFill/>
        </p:spPr>
        <p:txBody>
          <a:bodyPr wrap="square" rtlCol="0">
            <a:spAutoFit/>
          </a:bodyPr>
          <a:lstStyle/>
          <a:p>
            <a:pPr>
              <a:defRPr/>
            </a:pPr>
            <a:r>
              <a:rPr lang="es-ES_tradnl" altLang="en-US" sz="4800" b="1" dirty="0" err="1">
                <a:solidFill>
                  <a:schemeClr val="tx1">
                    <a:lumMod val="50000"/>
                  </a:schemeClr>
                </a:solidFill>
              </a:rPr>
              <a:t>Our</a:t>
            </a:r>
            <a:r>
              <a:rPr lang="es-ES_tradnl" altLang="en-US" sz="4800" b="1" dirty="0">
                <a:solidFill>
                  <a:schemeClr val="tx1">
                    <a:lumMod val="50000"/>
                  </a:schemeClr>
                </a:solidFill>
              </a:rPr>
              <a:t> </a:t>
            </a:r>
            <a:r>
              <a:rPr lang="es-ES_tradnl" altLang="en-US" sz="4800" b="1" dirty="0" err="1">
                <a:solidFill>
                  <a:schemeClr val="tx1">
                    <a:lumMod val="50000"/>
                  </a:schemeClr>
                </a:solidFill>
              </a:rPr>
              <a:t>history</a:t>
            </a:r>
            <a:r>
              <a:rPr lang="es-ES_tradnl" altLang="en-US" sz="4800" b="1" dirty="0">
                <a:solidFill>
                  <a:schemeClr val="tx1">
                    <a:lumMod val="50000"/>
                  </a:schemeClr>
                </a:solidFill>
              </a:rPr>
              <a:t> | </a:t>
            </a:r>
            <a:r>
              <a:rPr lang="es-ES_tradnl" altLang="en-US" sz="4800" dirty="0" err="1">
                <a:solidFill>
                  <a:schemeClr val="tx1">
                    <a:lumMod val="50000"/>
                  </a:schemeClr>
                </a:solidFill>
              </a:rPr>
              <a:t>Main</a:t>
            </a:r>
            <a:r>
              <a:rPr lang="es-ES_tradnl" altLang="en-US" sz="4800" dirty="0">
                <a:solidFill>
                  <a:schemeClr val="tx1">
                    <a:lumMod val="50000"/>
                  </a:schemeClr>
                </a:solidFill>
              </a:rPr>
              <a:t> </a:t>
            </a:r>
            <a:r>
              <a:rPr lang="es-ES_tradnl" altLang="en-US" sz="4800" dirty="0" err="1">
                <a:solidFill>
                  <a:schemeClr val="tx1">
                    <a:lumMod val="50000"/>
                  </a:schemeClr>
                </a:solidFill>
              </a:rPr>
              <a:t>projects</a:t>
            </a:r>
            <a:endParaRPr lang="es-ES_tradnl" altLang="en-US" sz="4800" dirty="0">
              <a:solidFill>
                <a:schemeClr val="tx1">
                  <a:lumMod val="50000"/>
                </a:schemeClr>
              </a:solidFill>
            </a:endParaRPr>
          </a:p>
        </p:txBody>
      </p:sp>
      <p:sp>
        <p:nvSpPr>
          <p:cNvPr id="14" name="Rectángulo 30">
            <a:extLst>
              <a:ext uri="{FF2B5EF4-FFF2-40B4-BE49-F238E27FC236}">
                <a16:creationId xmlns:a16="http://schemas.microsoft.com/office/drawing/2014/main" id="{1CD6B7B4-3D1F-1240-90A4-31918424FD04}"/>
              </a:ext>
            </a:extLst>
          </p:cNvPr>
          <p:cNvSpPr/>
          <p:nvPr/>
        </p:nvSpPr>
        <p:spPr>
          <a:xfrm>
            <a:off x="640995" y="3852743"/>
            <a:ext cx="2668119" cy="1127481"/>
          </a:xfrm>
          <a:prstGeom prst="rect">
            <a:avLst/>
          </a:prstGeom>
          <a:solidFill>
            <a:schemeClr val="accent5">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TextBox 5">
            <a:extLst>
              <a:ext uri="{FF2B5EF4-FFF2-40B4-BE49-F238E27FC236}">
                <a16:creationId xmlns:a16="http://schemas.microsoft.com/office/drawing/2014/main" id="{B71DDFED-677C-7645-AB95-3D9D573C5D4F}"/>
              </a:ext>
            </a:extLst>
          </p:cNvPr>
          <p:cNvSpPr txBox="1">
            <a:spLocks noChangeArrowheads="1"/>
          </p:cNvSpPr>
          <p:nvPr/>
        </p:nvSpPr>
        <p:spPr bwMode="auto">
          <a:xfrm>
            <a:off x="786717" y="4081637"/>
            <a:ext cx="237738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a:solidFill>
                  <a:schemeClr val="bg2"/>
                </a:solidFill>
                <a:latin typeface="Calibri" panose="020F0502020204030204" pitchFamily="34" charset="0"/>
                <a:cs typeface="Calibri" panose="020F0502020204030204" pitchFamily="34" charset="0"/>
              </a:rPr>
              <a:t>Zárate Brazo Largo Bridge</a:t>
            </a:r>
            <a:r>
              <a:rPr lang="es-ES" altLang="en-US" sz="2000" dirty="0">
                <a:solidFill>
                  <a:schemeClr val="bg2"/>
                </a:solidFill>
                <a:latin typeface="Calibri" panose="020F0502020204030204" pitchFamily="34" charset="0"/>
                <a:cs typeface="Calibri" panose="020F0502020204030204" pitchFamily="34" charset="0"/>
              </a:rPr>
              <a:t>, Argentina</a:t>
            </a:r>
          </a:p>
        </p:txBody>
      </p:sp>
      <p:sp>
        <p:nvSpPr>
          <p:cNvPr id="16" name="TextBox 5">
            <a:extLst>
              <a:ext uri="{FF2B5EF4-FFF2-40B4-BE49-F238E27FC236}">
                <a16:creationId xmlns:a16="http://schemas.microsoft.com/office/drawing/2014/main" id="{DA164ACF-125B-7C44-8BC4-D5959AFAC10C}"/>
              </a:ext>
            </a:extLst>
          </p:cNvPr>
          <p:cNvSpPr txBox="1">
            <a:spLocks noChangeArrowheads="1"/>
          </p:cNvSpPr>
          <p:nvPr/>
        </p:nvSpPr>
        <p:spPr bwMode="auto">
          <a:xfrm>
            <a:off x="641185" y="5824224"/>
            <a:ext cx="252310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a:solidFill>
                  <a:schemeClr val="tx1">
                    <a:lumMod val="50000"/>
                  </a:schemeClr>
                </a:solidFill>
                <a:latin typeface="Calibri" panose="020F0502020204030204" pitchFamily="34" charset="0"/>
                <a:cs typeface="Calibri" panose="020F0502020204030204" pitchFamily="34" charset="0"/>
              </a:rPr>
              <a:t>Norperuano Pipeline, </a:t>
            </a:r>
            <a:r>
              <a:rPr lang="es-ES" altLang="en-US" sz="2000" dirty="0" err="1">
                <a:solidFill>
                  <a:schemeClr val="tx1">
                    <a:lumMod val="50000"/>
                  </a:schemeClr>
                </a:solidFill>
                <a:latin typeface="Calibri" panose="020F0502020204030204" pitchFamily="34" charset="0"/>
                <a:cs typeface="Calibri" panose="020F0502020204030204" pitchFamily="34" charset="0"/>
              </a:rPr>
              <a:t>Peru</a:t>
            </a:r>
            <a:endParaRPr lang="es-ES" altLang="en-US" sz="2000" dirty="0">
              <a:solidFill>
                <a:schemeClr val="tx1">
                  <a:lumMod val="50000"/>
                </a:schemeClr>
              </a:solidFill>
              <a:latin typeface="Calibri" panose="020F0502020204030204" pitchFamily="34" charset="0"/>
              <a:cs typeface="Calibri" panose="020F0502020204030204" pitchFamily="34" charset="0"/>
            </a:endParaRPr>
          </a:p>
        </p:txBody>
      </p:sp>
      <p:sp>
        <p:nvSpPr>
          <p:cNvPr id="17" name="TextBox 5">
            <a:extLst>
              <a:ext uri="{FF2B5EF4-FFF2-40B4-BE49-F238E27FC236}">
                <a16:creationId xmlns:a16="http://schemas.microsoft.com/office/drawing/2014/main" id="{44B87854-8F03-104B-B252-B9A04E763144}"/>
              </a:ext>
            </a:extLst>
          </p:cNvPr>
          <p:cNvSpPr txBox="1">
            <a:spLocks noChangeArrowheads="1"/>
          </p:cNvSpPr>
          <p:nvPr/>
        </p:nvSpPr>
        <p:spPr bwMode="auto">
          <a:xfrm>
            <a:off x="640995" y="7108975"/>
            <a:ext cx="252310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a:solidFill>
                  <a:schemeClr val="tx1">
                    <a:lumMod val="50000"/>
                  </a:schemeClr>
                </a:solidFill>
                <a:latin typeface="Calibri" panose="020F0502020204030204" pitchFamily="34" charset="0"/>
                <a:cs typeface="Calibri" panose="020F0502020204030204" pitchFamily="34" charset="0"/>
              </a:rPr>
              <a:t>Propulsora Siderúrgica, </a:t>
            </a:r>
            <a:r>
              <a:rPr lang="es-ES" altLang="en-US" sz="2000" dirty="0">
                <a:solidFill>
                  <a:schemeClr val="tx1">
                    <a:lumMod val="50000"/>
                  </a:schemeClr>
                </a:solidFill>
                <a:latin typeface="Calibri" panose="020F0502020204030204" pitchFamily="34" charset="0"/>
                <a:cs typeface="Calibri" panose="020F0502020204030204" pitchFamily="34" charset="0"/>
              </a:rPr>
              <a:t>Argentina</a:t>
            </a:r>
          </a:p>
        </p:txBody>
      </p:sp>
      <p:sp>
        <p:nvSpPr>
          <p:cNvPr id="20" name="TextBox 5">
            <a:extLst>
              <a:ext uri="{FF2B5EF4-FFF2-40B4-BE49-F238E27FC236}">
                <a16:creationId xmlns:a16="http://schemas.microsoft.com/office/drawing/2014/main" id="{B6B82597-EA10-8544-80A8-CE14BBDF7C14}"/>
              </a:ext>
            </a:extLst>
          </p:cNvPr>
          <p:cNvSpPr txBox="1">
            <a:spLocks noChangeArrowheads="1"/>
          </p:cNvSpPr>
          <p:nvPr/>
        </p:nvSpPr>
        <p:spPr bwMode="auto">
          <a:xfrm>
            <a:off x="3629090" y="5824224"/>
            <a:ext cx="279348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err="1">
                <a:solidFill>
                  <a:schemeClr val="tx1">
                    <a:lumMod val="50000"/>
                  </a:schemeClr>
                </a:solidFill>
                <a:latin typeface="Calibri" panose="020F0502020204030204" pitchFamily="34" charset="0"/>
                <a:cs typeface="Calibri" panose="020F0502020204030204" pitchFamily="34" charset="0"/>
              </a:rPr>
              <a:t>Expansion</a:t>
            </a:r>
            <a:r>
              <a:rPr lang="es-ES" altLang="en-US" sz="2000" b="1" dirty="0">
                <a:solidFill>
                  <a:schemeClr val="tx1">
                    <a:lumMod val="50000"/>
                  </a:schemeClr>
                </a:solidFill>
                <a:latin typeface="Calibri" panose="020F0502020204030204" pitchFamily="34" charset="0"/>
                <a:cs typeface="Calibri" panose="020F0502020204030204" pitchFamily="34" charset="0"/>
              </a:rPr>
              <a:t> of Lujan de Cuyo </a:t>
            </a:r>
            <a:r>
              <a:rPr lang="es-ES" altLang="en-US" sz="2000" b="1" dirty="0" err="1">
                <a:solidFill>
                  <a:schemeClr val="tx1">
                    <a:lumMod val="50000"/>
                  </a:schemeClr>
                </a:solidFill>
                <a:latin typeface="Calibri" panose="020F0502020204030204" pitchFamily="34" charset="0"/>
                <a:cs typeface="Calibri" panose="020F0502020204030204" pitchFamily="34" charset="0"/>
              </a:rPr>
              <a:t>Refinery</a:t>
            </a:r>
            <a:r>
              <a:rPr lang="es-ES" altLang="en-US" sz="2000" dirty="0">
                <a:solidFill>
                  <a:schemeClr val="tx1">
                    <a:lumMod val="50000"/>
                  </a:schemeClr>
                </a:solidFill>
                <a:latin typeface="Calibri" panose="020F0502020204030204" pitchFamily="34" charset="0"/>
                <a:cs typeface="Calibri" panose="020F0502020204030204" pitchFamily="34" charset="0"/>
              </a:rPr>
              <a:t>,</a:t>
            </a:r>
            <a:r>
              <a:rPr lang="es-ES" altLang="en-US" sz="2000" b="1" dirty="0">
                <a:solidFill>
                  <a:schemeClr val="tx1">
                    <a:lumMod val="50000"/>
                  </a:schemeClr>
                </a:solidFill>
                <a:latin typeface="Calibri" panose="020F0502020204030204" pitchFamily="34" charset="0"/>
                <a:cs typeface="Calibri" panose="020F0502020204030204" pitchFamily="34" charset="0"/>
              </a:rPr>
              <a:t> </a:t>
            </a:r>
            <a:r>
              <a:rPr lang="es-ES" altLang="en-US" sz="2000" dirty="0">
                <a:solidFill>
                  <a:schemeClr val="tx1">
                    <a:lumMod val="50000"/>
                  </a:schemeClr>
                </a:solidFill>
                <a:latin typeface="Calibri" panose="020F0502020204030204" pitchFamily="34" charset="0"/>
                <a:cs typeface="Calibri" panose="020F0502020204030204" pitchFamily="34" charset="0"/>
              </a:rPr>
              <a:t>Argentina</a:t>
            </a:r>
          </a:p>
        </p:txBody>
      </p:sp>
      <p:sp>
        <p:nvSpPr>
          <p:cNvPr id="21" name="TextBox 5">
            <a:extLst>
              <a:ext uri="{FF2B5EF4-FFF2-40B4-BE49-F238E27FC236}">
                <a16:creationId xmlns:a16="http://schemas.microsoft.com/office/drawing/2014/main" id="{31D8A7F6-C980-2B47-B22B-5E3E42C9F018}"/>
              </a:ext>
            </a:extLst>
          </p:cNvPr>
          <p:cNvSpPr txBox="1">
            <a:spLocks noChangeArrowheads="1"/>
          </p:cNvSpPr>
          <p:nvPr/>
        </p:nvSpPr>
        <p:spPr bwMode="auto">
          <a:xfrm>
            <a:off x="3627299" y="7108975"/>
            <a:ext cx="276440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a:solidFill>
                  <a:schemeClr val="tx1">
                    <a:lumMod val="50000"/>
                  </a:schemeClr>
                </a:solidFill>
                <a:latin typeface="Calibri" panose="020F0502020204030204" pitchFamily="34" charset="0"/>
                <a:cs typeface="Calibri" panose="020F0502020204030204" pitchFamily="34" charset="0"/>
              </a:rPr>
              <a:t>Arroyito heavy </a:t>
            </a:r>
            <a:r>
              <a:rPr lang="es-ES" altLang="en-US" sz="2000" b="1" dirty="0" err="1">
                <a:solidFill>
                  <a:schemeClr val="tx1">
                    <a:lumMod val="50000"/>
                  </a:schemeClr>
                </a:solidFill>
                <a:latin typeface="Calibri" panose="020F0502020204030204" pitchFamily="34" charset="0"/>
                <a:cs typeface="Calibri" panose="020F0502020204030204" pitchFamily="34" charset="0"/>
              </a:rPr>
              <a:t>water</a:t>
            </a:r>
            <a:r>
              <a:rPr lang="es-ES" altLang="en-US" sz="2000" b="1" dirty="0">
                <a:solidFill>
                  <a:schemeClr val="tx1">
                    <a:lumMod val="50000"/>
                  </a:schemeClr>
                </a:solidFill>
                <a:latin typeface="Calibri" panose="020F0502020204030204" pitchFamily="34" charset="0"/>
                <a:cs typeface="Calibri" panose="020F0502020204030204" pitchFamily="34" charset="0"/>
              </a:rPr>
              <a:t> </a:t>
            </a:r>
            <a:r>
              <a:rPr lang="es-ES" altLang="en-US" sz="2000" b="1" dirty="0" err="1">
                <a:solidFill>
                  <a:schemeClr val="tx1">
                    <a:lumMod val="50000"/>
                  </a:schemeClr>
                </a:solidFill>
                <a:latin typeface="Calibri" panose="020F0502020204030204" pitchFamily="34" charset="0"/>
                <a:cs typeface="Calibri" panose="020F0502020204030204" pitchFamily="34" charset="0"/>
              </a:rPr>
              <a:t>plant</a:t>
            </a:r>
            <a:r>
              <a:rPr lang="es-ES" altLang="en-US" sz="2000" dirty="0">
                <a:solidFill>
                  <a:schemeClr val="tx1">
                    <a:lumMod val="50000"/>
                  </a:schemeClr>
                </a:solidFill>
                <a:latin typeface="Calibri" panose="020F0502020204030204" pitchFamily="34" charset="0"/>
                <a:cs typeface="Calibri" panose="020F0502020204030204" pitchFamily="34" charset="0"/>
              </a:rPr>
              <a:t>, Argentina</a:t>
            </a:r>
          </a:p>
        </p:txBody>
      </p:sp>
      <p:sp>
        <p:nvSpPr>
          <p:cNvPr id="28" name="TextBox 5">
            <a:extLst>
              <a:ext uri="{FF2B5EF4-FFF2-40B4-BE49-F238E27FC236}">
                <a16:creationId xmlns:a16="http://schemas.microsoft.com/office/drawing/2014/main" id="{901223FB-1A01-1A4C-9E24-B9E297E029BF}"/>
              </a:ext>
            </a:extLst>
          </p:cNvPr>
          <p:cNvSpPr txBox="1">
            <a:spLocks noChangeArrowheads="1"/>
          </p:cNvSpPr>
          <p:nvPr/>
        </p:nvSpPr>
        <p:spPr bwMode="auto">
          <a:xfrm>
            <a:off x="6540273" y="7108975"/>
            <a:ext cx="254681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err="1">
                <a:solidFill>
                  <a:schemeClr val="tx1">
                    <a:lumMod val="50000"/>
                  </a:schemeClr>
                </a:solidFill>
                <a:latin typeface="Calibri" panose="020F0502020204030204" pitchFamily="34" charset="0"/>
                <a:cs typeface="Calibri" panose="020F0502020204030204" pitchFamily="34" charset="0"/>
              </a:rPr>
              <a:t>Profertil</a:t>
            </a:r>
            <a:r>
              <a:rPr lang="es-ES" altLang="en-US" sz="2000" b="1" dirty="0">
                <a:solidFill>
                  <a:schemeClr val="tx1">
                    <a:lumMod val="50000"/>
                  </a:schemeClr>
                </a:solidFill>
                <a:latin typeface="Calibri" panose="020F0502020204030204" pitchFamily="34" charset="0"/>
                <a:cs typeface="Calibri" panose="020F0502020204030204" pitchFamily="34" charset="0"/>
              </a:rPr>
              <a:t> </a:t>
            </a:r>
            <a:r>
              <a:rPr lang="es-ES" altLang="en-US" sz="2000" b="1" dirty="0" err="1">
                <a:solidFill>
                  <a:schemeClr val="tx1">
                    <a:lumMod val="50000"/>
                  </a:schemeClr>
                </a:solidFill>
                <a:latin typeface="Calibri" panose="020F0502020204030204" pitchFamily="34" charset="0"/>
                <a:cs typeface="Calibri" panose="020F0502020204030204" pitchFamily="34" charset="0"/>
              </a:rPr>
              <a:t>Petrochemicals</a:t>
            </a:r>
            <a:r>
              <a:rPr lang="es-ES" altLang="en-US" sz="2000" b="1" dirty="0">
                <a:solidFill>
                  <a:schemeClr val="tx1">
                    <a:lumMod val="50000"/>
                  </a:schemeClr>
                </a:solidFill>
                <a:latin typeface="Calibri" panose="020F0502020204030204" pitchFamily="34" charset="0"/>
                <a:cs typeface="Calibri" panose="020F0502020204030204" pitchFamily="34" charset="0"/>
              </a:rPr>
              <a:t> </a:t>
            </a:r>
            <a:r>
              <a:rPr lang="es-ES" altLang="en-US" sz="2000" b="1" dirty="0" err="1">
                <a:solidFill>
                  <a:schemeClr val="tx1">
                    <a:lumMod val="50000"/>
                  </a:schemeClr>
                </a:solidFill>
                <a:latin typeface="Calibri" panose="020F0502020204030204" pitchFamily="34" charset="0"/>
                <a:cs typeface="Calibri" panose="020F0502020204030204" pitchFamily="34" charset="0"/>
              </a:rPr>
              <a:t>Complex</a:t>
            </a:r>
            <a:r>
              <a:rPr lang="es-ES" altLang="en-US" sz="2000" b="1" dirty="0">
                <a:solidFill>
                  <a:schemeClr val="tx1">
                    <a:lumMod val="50000"/>
                  </a:schemeClr>
                </a:solidFill>
                <a:latin typeface="Calibri" panose="020F0502020204030204" pitchFamily="34" charset="0"/>
                <a:cs typeface="Calibri" panose="020F0502020204030204" pitchFamily="34" charset="0"/>
              </a:rPr>
              <a:t>, </a:t>
            </a:r>
            <a:r>
              <a:rPr lang="es-ES" altLang="en-US" sz="2000" dirty="0">
                <a:solidFill>
                  <a:schemeClr val="tx1">
                    <a:lumMod val="50000"/>
                  </a:schemeClr>
                </a:solidFill>
                <a:latin typeface="Calibri" panose="020F0502020204030204" pitchFamily="34" charset="0"/>
                <a:cs typeface="Calibri" panose="020F0502020204030204" pitchFamily="34" charset="0"/>
              </a:rPr>
              <a:t>Argentina</a:t>
            </a:r>
          </a:p>
        </p:txBody>
      </p:sp>
      <p:sp>
        <p:nvSpPr>
          <p:cNvPr id="29" name="TextBox 5">
            <a:extLst>
              <a:ext uri="{FF2B5EF4-FFF2-40B4-BE49-F238E27FC236}">
                <a16:creationId xmlns:a16="http://schemas.microsoft.com/office/drawing/2014/main" id="{A450CC7D-73C1-D744-A462-C6C36EFDFB31}"/>
              </a:ext>
            </a:extLst>
          </p:cNvPr>
          <p:cNvSpPr txBox="1">
            <a:spLocks noChangeArrowheads="1"/>
          </p:cNvSpPr>
          <p:nvPr/>
        </p:nvSpPr>
        <p:spPr bwMode="auto">
          <a:xfrm>
            <a:off x="6573038" y="5661394"/>
            <a:ext cx="2674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err="1">
                <a:solidFill>
                  <a:schemeClr val="tx1">
                    <a:lumMod val="50000"/>
                  </a:schemeClr>
                </a:solidFill>
                <a:latin typeface="Calibri" panose="020F0502020204030204" pitchFamily="34" charset="0"/>
                <a:cs typeface="Calibri" panose="020F0502020204030204" pitchFamily="34" charset="0"/>
              </a:rPr>
              <a:t>Petacalco</a:t>
            </a:r>
            <a:r>
              <a:rPr lang="es-ES" altLang="en-US" sz="2000" b="1" dirty="0">
                <a:solidFill>
                  <a:schemeClr val="tx1">
                    <a:lumMod val="50000"/>
                  </a:schemeClr>
                </a:solidFill>
                <a:latin typeface="Calibri" panose="020F0502020204030204" pitchFamily="34" charset="0"/>
                <a:cs typeface="Calibri" panose="020F0502020204030204" pitchFamily="34" charset="0"/>
              </a:rPr>
              <a:t> </a:t>
            </a:r>
            <a:r>
              <a:rPr lang="es-ES" altLang="en-US" sz="2000" b="1" dirty="0" err="1">
                <a:solidFill>
                  <a:schemeClr val="tx1">
                    <a:lumMod val="50000"/>
                  </a:schemeClr>
                </a:solidFill>
                <a:latin typeface="Calibri" panose="020F0502020204030204" pitchFamily="34" charset="0"/>
                <a:cs typeface="Calibri" panose="020F0502020204030204" pitchFamily="34" charset="0"/>
              </a:rPr>
              <a:t>coal</a:t>
            </a:r>
            <a:r>
              <a:rPr lang="es-ES" altLang="en-US" sz="2000" b="1" dirty="0">
                <a:solidFill>
                  <a:schemeClr val="tx1">
                    <a:lumMod val="50000"/>
                  </a:schemeClr>
                </a:solidFill>
                <a:latin typeface="Calibri" panose="020F0502020204030204" pitchFamily="34" charset="0"/>
                <a:cs typeface="Calibri" panose="020F0502020204030204" pitchFamily="34" charset="0"/>
              </a:rPr>
              <a:t> </a:t>
            </a:r>
            <a:r>
              <a:rPr lang="es-ES" altLang="en-US" sz="2000" b="1" dirty="0" err="1">
                <a:solidFill>
                  <a:schemeClr val="tx1">
                    <a:lumMod val="50000"/>
                  </a:schemeClr>
                </a:solidFill>
                <a:latin typeface="Calibri" panose="020F0502020204030204" pitchFamily="34" charset="0"/>
                <a:cs typeface="Calibri" panose="020F0502020204030204" pitchFamily="34" charset="0"/>
              </a:rPr>
              <a:t>reception</a:t>
            </a:r>
            <a:r>
              <a:rPr lang="es-ES" altLang="en-US" sz="2000" b="1" dirty="0">
                <a:solidFill>
                  <a:schemeClr val="tx1">
                    <a:lumMod val="50000"/>
                  </a:schemeClr>
                </a:solidFill>
                <a:latin typeface="Calibri" panose="020F0502020204030204" pitchFamily="34" charset="0"/>
                <a:cs typeface="Calibri" panose="020F0502020204030204" pitchFamily="34" charset="0"/>
              </a:rPr>
              <a:t> and </a:t>
            </a:r>
            <a:r>
              <a:rPr lang="es-ES" altLang="en-US" sz="2000" b="1" dirty="0" err="1">
                <a:solidFill>
                  <a:schemeClr val="tx1">
                    <a:lumMod val="50000"/>
                  </a:schemeClr>
                </a:solidFill>
                <a:latin typeface="Calibri" panose="020F0502020204030204" pitchFamily="34" charset="0"/>
                <a:cs typeface="Calibri" panose="020F0502020204030204" pitchFamily="34" charset="0"/>
              </a:rPr>
              <a:t>handling</a:t>
            </a:r>
            <a:r>
              <a:rPr lang="es-ES" altLang="en-US" sz="2000" b="1" dirty="0">
                <a:solidFill>
                  <a:schemeClr val="tx1">
                    <a:lumMod val="50000"/>
                  </a:schemeClr>
                </a:solidFill>
                <a:latin typeface="Calibri" panose="020F0502020204030204" pitchFamily="34" charset="0"/>
                <a:cs typeface="Calibri" panose="020F0502020204030204" pitchFamily="34" charset="0"/>
              </a:rPr>
              <a:t> terminal</a:t>
            </a:r>
            <a:r>
              <a:rPr lang="es-ES" altLang="en-US" sz="2000" dirty="0">
                <a:solidFill>
                  <a:schemeClr val="tx1">
                    <a:lumMod val="50000"/>
                  </a:schemeClr>
                </a:solidFill>
                <a:latin typeface="Calibri" panose="020F0502020204030204" pitchFamily="34" charset="0"/>
                <a:cs typeface="Calibri" panose="020F0502020204030204" pitchFamily="34" charset="0"/>
              </a:rPr>
              <a:t>,</a:t>
            </a:r>
            <a:r>
              <a:rPr lang="es-ES" altLang="en-US" sz="2000" b="1" dirty="0">
                <a:solidFill>
                  <a:schemeClr val="tx1">
                    <a:lumMod val="50000"/>
                  </a:schemeClr>
                </a:solidFill>
                <a:latin typeface="Calibri" panose="020F0502020204030204" pitchFamily="34" charset="0"/>
                <a:cs typeface="Calibri" panose="020F0502020204030204" pitchFamily="34" charset="0"/>
              </a:rPr>
              <a:t> </a:t>
            </a:r>
            <a:r>
              <a:rPr lang="es-ES" altLang="en-US" sz="2000" dirty="0" err="1">
                <a:solidFill>
                  <a:schemeClr val="tx1">
                    <a:lumMod val="50000"/>
                  </a:schemeClr>
                </a:solidFill>
                <a:latin typeface="Calibri" panose="020F0502020204030204" pitchFamily="34" charset="0"/>
                <a:cs typeface="Calibri" panose="020F0502020204030204" pitchFamily="34" charset="0"/>
              </a:rPr>
              <a:t>Mexico</a:t>
            </a:r>
            <a:r>
              <a:rPr lang="es-ES" altLang="en-US" sz="2000" dirty="0">
                <a:solidFill>
                  <a:schemeClr val="tx1">
                    <a:lumMod val="50000"/>
                  </a:schemeClr>
                </a:solidFill>
                <a:latin typeface="Calibri" panose="020F0502020204030204" pitchFamily="34" charset="0"/>
                <a:cs typeface="Calibri" panose="020F0502020204030204" pitchFamily="34" charset="0"/>
              </a:rPr>
              <a:t> </a:t>
            </a:r>
          </a:p>
        </p:txBody>
      </p:sp>
      <p:sp>
        <p:nvSpPr>
          <p:cNvPr id="31" name="TextBox 5">
            <a:extLst>
              <a:ext uri="{FF2B5EF4-FFF2-40B4-BE49-F238E27FC236}">
                <a16:creationId xmlns:a16="http://schemas.microsoft.com/office/drawing/2014/main" id="{A1D6DED3-B9E5-014E-BCA8-7D4045E22D07}"/>
              </a:ext>
            </a:extLst>
          </p:cNvPr>
          <p:cNvSpPr txBox="1">
            <a:spLocks noChangeArrowheads="1"/>
          </p:cNvSpPr>
          <p:nvPr/>
        </p:nvSpPr>
        <p:spPr bwMode="auto">
          <a:xfrm>
            <a:off x="9645230" y="5824224"/>
            <a:ext cx="254681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a:solidFill>
                  <a:schemeClr val="tx1">
                    <a:lumMod val="50000"/>
                  </a:schemeClr>
                </a:solidFill>
                <a:latin typeface="Calibri" panose="020F0502020204030204" pitchFamily="34" charset="0"/>
                <a:cs typeface="Calibri" panose="020F0502020204030204" pitchFamily="34" charset="0"/>
              </a:rPr>
              <a:t>Heavy </a:t>
            </a:r>
            <a:r>
              <a:rPr lang="es-ES" altLang="en-US" sz="2000" b="1" dirty="0" err="1">
                <a:solidFill>
                  <a:schemeClr val="tx1">
                    <a:lumMod val="50000"/>
                  </a:schemeClr>
                </a:solidFill>
                <a:latin typeface="Calibri" panose="020F0502020204030204" pitchFamily="34" charset="0"/>
                <a:cs typeface="Calibri" panose="020F0502020204030204" pitchFamily="34" charset="0"/>
              </a:rPr>
              <a:t>Crude</a:t>
            </a:r>
            <a:r>
              <a:rPr lang="es-ES" altLang="en-US" sz="2000" b="1" dirty="0">
                <a:solidFill>
                  <a:schemeClr val="tx1">
                    <a:lumMod val="50000"/>
                  </a:schemeClr>
                </a:solidFill>
                <a:latin typeface="Calibri" panose="020F0502020204030204" pitchFamily="34" charset="0"/>
                <a:cs typeface="Calibri" panose="020F0502020204030204" pitchFamily="34" charset="0"/>
              </a:rPr>
              <a:t> </a:t>
            </a:r>
            <a:r>
              <a:rPr lang="es-ES" altLang="en-US" sz="2000" b="1" dirty="0" err="1">
                <a:solidFill>
                  <a:schemeClr val="tx1">
                    <a:lumMod val="50000"/>
                  </a:schemeClr>
                </a:solidFill>
                <a:latin typeface="Calibri" panose="020F0502020204030204" pitchFamily="34" charset="0"/>
                <a:cs typeface="Calibri" panose="020F0502020204030204" pitchFamily="34" charset="0"/>
              </a:rPr>
              <a:t>Oil</a:t>
            </a:r>
            <a:r>
              <a:rPr lang="es-ES" altLang="en-US" sz="2000" b="1" dirty="0">
                <a:solidFill>
                  <a:schemeClr val="tx1">
                    <a:lumMod val="50000"/>
                  </a:schemeClr>
                </a:solidFill>
                <a:latin typeface="Calibri" panose="020F0502020204030204" pitchFamily="34" charset="0"/>
                <a:cs typeface="Calibri" panose="020F0502020204030204" pitchFamily="34" charset="0"/>
              </a:rPr>
              <a:t> Pipeline, </a:t>
            </a:r>
            <a:r>
              <a:rPr lang="es-ES" altLang="en-US" sz="2000" dirty="0">
                <a:solidFill>
                  <a:schemeClr val="tx1">
                    <a:lumMod val="50000"/>
                  </a:schemeClr>
                </a:solidFill>
                <a:latin typeface="Calibri" panose="020F0502020204030204" pitchFamily="34" charset="0"/>
                <a:cs typeface="Calibri" panose="020F0502020204030204" pitchFamily="34" charset="0"/>
              </a:rPr>
              <a:t>Ecuador</a:t>
            </a:r>
          </a:p>
        </p:txBody>
      </p:sp>
      <p:sp>
        <p:nvSpPr>
          <p:cNvPr id="32" name="TextBox 5">
            <a:extLst>
              <a:ext uri="{FF2B5EF4-FFF2-40B4-BE49-F238E27FC236}">
                <a16:creationId xmlns:a16="http://schemas.microsoft.com/office/drawing/2014/main" id="{0D362789-5500-B441-B608-01B471B220B0}"/>
              </a:ext>
            </a:extLst>
          </p:cNvPr>
          <p:cNvSpPr txBox="1">
            <a:spLocks noChangeArrowheads="1"/>
          </p:cNvSpPr>
          <p:nvPr/>
        </p:nvSpPr>
        <p:spPr bwMode="auto">
          <a:xfrm>
            <a:off x="9645231" y="7065311"/>
            <a:ext cx="23219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a:solidFill>
                  <a:schemeClr val="tx1">
                    <a:lumMod val="50000"/>
                  </a:schemeClr>
                </a:solidFill>
                <a:latin typeface="Calibri" panose="020F0502020204030204" pitchFamily="34" charset="0"/>
                <a:cs typeface="Calibri" panose="020F0502020204030204" pitchFamily="34" charset="0"/>
              </a:rPr>
              <a:t>Los Caracoles </a:t>
            </a:r>
            <a:r>
              <a:rPr lang="es-ES" altLang="en-US" sz="2000" b="1" dirty="0" err="1">
                <a:solidFill>
                  <a:schemeClr val="tx1">
                    <a:lumMod val="50000"/>
                  </a:schemeClr>
                </a:solidFill>
                <a:latin typeface="Calibri" panose="020F0502020204030204" pitchFamily="34" charset="0"/>
                <a:cs typeface="Calibri" panose="020F0502020204030204" pitchFamily="34" charset="0"/>
              </a:rPr>
              <a:t>Hydroelectric</a:t>
            </a:r>
            <a:r>
              <a:rPr lang="es-ES" altLang="en-US" sz="2000" b="1" dirty="0">
                <a:solidFill>
                  <a:schemeClr val="tx1">
                    <a:lumMod val="50000"/>
                  </a:schemeClr>
                </a:solidFill>
                <a:latin typeface="Calibri" panose="020F0502020204030204" pitchFamily="34" charset="0"/>
                <a:cs typeface="Calibri" panose="020F0502020204030204" pitchFamily="34" charset="0"/>
              </a:rPr>
              <a:t> </a:t>
            </a:r>
            <a:r>
              <a:rPr lang="es-ES" altLang="en-US" sz="2000" b="1" dirty="0" err="1">
                <a:solidFill>
                  <a:schemeClr val="tx1">
                    <a:lumMod val="50000"/>
                  </a:schemeClr>
                </a:solidFill>
                <a:latin typeface="Calibri" panose="020F0502020204030204" pitchFamily="34" charset="0"/>
                <a:cs typeface="Calibri" panose="020F0502020204030204" pitchFamily="34" charset="0"/>
              </a:rPr>
              <a:t>Plant</a:t>
            </a:r>
            <a:r>
              <a:rPr lang="es-ES" altLang="en-US" sz="2000" b="1" dirty="0">
                <a:solidFill>
                  <a:schemeClr val="tx1">
                    <a:lumMod val="50000"/>
                  </a:schemeClr>
                </a:solidFill>
                <a:latin typeface="Calibri" panose="020F0502020204030204" pitchFamily="34" charset="0"/>
                <a:cs typeface="Calibri" panose="020F0502020204030204" pitchFamily="34" charset="0"/>
              </a:rPr>
              <a:t>, </a:t>
            </a:r>
            <a:r>
              <a:rPr lang="es-ES" altLang="en-US" sz="2000" dirty="0">
                <a:solidFill>
                  <a:schemeClr val="tx1">
                    <a:lumMod val="50000"/>
                  </a:schemeClr>
                </a:solidFill>
                <a:latin typeface="Calibri" panose="020F0502020204030204" pitchFamily="34" charset="0"/>
                <a:cs typeface="Calibri" panose="020F0502020204030204" pitchFamily="34" charset="0"/>
              </a:rPr>
              <a:t>Argentina</a:t>
            </a:r>
          </a:p>
        </p:txBody>
      </p:sp>
      <p:sp>
        <p:nvSpPr>
          <p:cNvPr id="34" name="TextBox 5">
            <a:extLst>
              <a:ext uri="{FF2B5EF4-FFF2-40B4-BE49-F238E27FC236}">
                <a16:creationId xmlns:a16="http://schemas.microsoft.com/office/drawing/2014/main" id="{CB63BE21-7D61-7147-8C2A-4C1922ABC98D}"/>
              </a:ext>
            </a:extLst>
          </p:cNvPr>
          <p:cNvSpPr txBox="1">
            <a:spLocks noChangeArrowheads="1"/>
          </p:cNvSpPr>
          <p:nvPr/>
        </p:nvSpPr>
        <p:spPr bwMode="auto">
          <a:xfrm>
            <a:off x="12625942" y="7108975"/>
            <a:ext cx="2546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err="1">
                <a:solidFill>
                  <a:schemeClr val="tx1">
                    <a:lumMod val="50000"/>
                  </a:schemeClr>
                </a:solidFill>
                <a:latin typeface="Calibri" panose="020F0502020204030204" pitchFamily="34" charset="0"/>
                <a:cs typeface="Calibri" panose="020F0502020204030204" pitchFamily="34" charset="0"/>
              </a:rPr>
              <a:t>Peru</a:t>
            </a:r>
            <a:r>
              <a:rPr lang="es-ES" altLang="en-US" sz="2000" b="1" dirty="0">
                <a:solidFill>
                  <a:schemeClr val="tx1">
                    <a:lumMod val="50000"/>
                  </a:schemeClr>
                </a:solidFill>
                <a:latin typeface="Calibri" panose="020F0502020204030204" pitchFamily="34" charset="0"/>
                <a:cs typeface="Calibri" panose="020F0502020204030204" pitchFamily="34" charset="0"/>
              </a:rPr>
              <a:t> LNG Pipeline, </a:t>
            </a:r>
            <a:r>
              <a:rPr lang="es-ES" altLang="en-US" sz="2000" dirty="0" err="1">
                <a:solidFill>
                  <a:schemeClr val="tx1">
                    <a:lumMod val="50000"/>
                  </a:schemeClr>
                </a:solidFill>
                <a:latin typeface="Calibri" panose="020F0502020204030204" pitchFamily="34" charset="0"/>
                <a:cs typeface="Calibri" panose="020F0502020204030204" pitchFamily="34" charset="0"/>
              </a:rPr>
              <a:t>Peru</a:t>
            </a:r>
            <a:endParaRPr lang="es-ES" altLang="en-US" sz="2000" dirty="0">
              <a:solidFill>
                <a:schemeClr val="tx1">
                  <a:lumMod val="50000"/>
                </a:schemeClr>
              </a:solidFill>
              <a:latin typeface="Calibri" panose="020F0502020204030204" pitchFamily="34" charset="0"/>
              <a:cs typeface="Calibri" panose="020F0502020204030204" pitchFamily="34" charset="0"/>
            </a:endParaRPr>
          </a:p>
        </p:txBody>
      </p:sp>
      <p:sp>
        <p:nvSpPr>
          <p:cNvPr id="35" name="TextBox 5">
            <a:extLst>
              <a:ext uri="{FF2B5EF4-FFF2-40B4-BE49-F238E27FC236}">
                <a16:creationId xmlns:a16="http://schemas.microsoft.com/office/drawing/2014/main" id="{6F209BB4-2762-3E41-BA56-CAEFDD8A09C4}"/>
              </a:ext>
            </a:extLst>
          </p:cNvPr>
          <p:cNvSpPr txBox="1">
            <a:spLocks noChangeArrowheads="1"/>
          </p:cNvSpPr>
          <p:nvPr/>
        </p:nvSpPr>
        <p:spPr bwMode="auto">
          <a:xfrm>
            <a:off x="12664852" y="8123846"/>
            <a:ext cx="290697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a:solidFill>
                  <a:schemeClr val="tx1">
                    <a:lumMod val="50000"/>
                  </a:schemeClr>
                </a:solidFill>
                <a:latin typeface="Calibri" panose="020F0502020204030204" pitchFamily="34" charset="0"/>
                <a:cs typeface="Calibri" panose="020F0502020204030204" pitchFamily="34" charset="0"/>
              </a:rPr>
              <a:t>Dunkirk LNG </a:t>
            </a:r>
            <a:r>
              <a:rPr lang="es-ES" altLang="en-US" sz="2000" b="1" dirty="0" err="1">
                <a:solidFill>
                  <a:schemeClr val="tx1">
                    <a:lumMod val="50000"/>
                  </a:schemeClr>
                </a:solidFill>
                <a:latin typeface="Calibri" panose="020F0502020204030204" pitchFamily="34" charset="0"/>
                <a:cs typeface="Calibri" panose="020F0502020204030204" pitchFamily="34" charset="0"/>
              </a:rPr>
              <a:t>regasification</a:t>
            </a:r>
            <a:r>
              <a:rPr lang="es-ES" altLang="en-US" sz="2000" b="1" dirty="0">
                <a:solidFill>
                  <a:schemeClr val="tx1">
                    <a:lumMod val="50000"/>
                  </a:schemeClr>
                </a:solidFill>
                <a:latin typeface="Calibri" panose="020F0502020204030204" pitchFamily="34" charset="0"/>
                <a:cs typeface="Calibri" panose="020F0502020204030204" pitchFamily="34" charset="0"/>
              </a:rPr>
              <a:t> terminal, </a:t>
            </a:r>
            <a:r>
              <a:rPr lang="es-ES" altLang="en-US" sz="2000" dirty="0">
                <a:solidFill>
                  <a:schemeClr val="tx1">
                    <a:lumMod val="50000"/>
                  </a:schemeClr>
                </a:solidFill>
                <a:latin typeface="Calibri" panose="020F0502020204030204" pitchFamily="34" charset="0"/>
                <a:cs typeface="Calibri" panose="020F0502020204030204" pitchFamily="34" charset="0"/>
              </a:rPr>
              <a:t>France</a:t>
            </a:r>
          </a:p>
        </p:txBody>
      </p:sp>
      <p:sp>
        <p:nvSpPr>
          <p:cNvPr id="42" name="Rectángulo 30">
            <a:extLst>
              <a:ext uri="{FF2B5EF4-FFF2-40B4-BE49-F238E27FC236}">
                <a16:creationId xmlns:a16="http://schemas.microsoft.com/office/drawing/2014/main" id="{3B462282-26AD-F544-ACE8-010563BDC5EC}"/>
              </a:ext>
            </a:extLst>
          </p:cNvPr>
          <p:cNvSpPr/>
          <p:nvPr/>
        </p:nvSpPr>
        <p:spPr>
          <a:xfrm>
            <a:off x="3564499" y="3877861"/>
            <a:ext cx="2668119" cy="1127481"/>
          </a:xfrm>
          <a:prstGeom prst="rect">
            <a:avLst/>
          </a:prstGeom>
          <a:solidFill>
            <a:schemeClr val="accent5">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3" name="TextBox 5">
            <a:extLst>
              <a:ext uri="{FF2B5EF4-FFF2-40B4-BE49-F238E27FC236}">
                <a16:creationId xmlns:a16="http://schemas.microsoft.com/office/drawing/2014/main" id="{35C86E42-3FAD-304B-9060-4901CA1DFC9E}"/>
              </a:ext>
            </a:extLst>
          </p:cNvPr>
          <p:cNvSpPr txBox="1">
            <a:spLocks noChangeArrowheads="1"/>
          </p:cNvSpPr>
          <p:nvPr/>
        </p:nvSpPr>
        <p:spPr bwMode="auto">
          <a:xfrm>
            <a:off x="3710221" y="4081637"/>
            <a:ext cx="237738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err="1">
                <a:solidFill>
                  <a:schemeClr val="bg2"/>
                </a:solidFill>
                <a:latin typeface="Calibri" panose="020F0502020204030204" pitchFamily="34" charset="0"/>
                <a:cs typeface="Calibri" panose="020F0502020204030204" pitchFamily="34" charset="0"/>
              </a:rPr>
              <a:t>Shegdun</a:t>
            </a:r>
            <a:r>
              <a:rPr lang="es-ES" altLang="en-US" sz="2000" b="1" dirty="0">
                <a:solidFill>
                  <a:schemeClr val="bg2"/>
                </a:solidFill>
                <a:latin typeface="Calibri" panose="020F0502020204030204" pitchFamily="34" charset="0"/>
                <a:cs typeface="Calibri" panose="020F0502020204030204" pitchFamily="34" charset="0"/>
              </a:rPr>
              <a:t> </a:t>
            </a:r>
            <a:r>
              <a:rPr lang="es-ES" altLang="en-US" sz="2000" b="1" dirty="0" err="1">
                <a:solidFill>
                  <a:schemeClr val="bg2"/>
                </a:solidFill>
                <a:latin typeface="Calibri" panose="020F0502020204030204" pitchFamily="34" charset="0"/>
                <a:cs typeface="Calibri" panose="020F0502020204030204" pitchFamily="34" charset="0"/>
              </a:rPr>
              <a:t>Yanbu</a:t>
            </a:r>
            <a:r>
              <a:rPr lang="es-ES" altLang="en-US" sz="2000" b="1" dirty="0">
                <a:solidFill>
                  <a:schemeClr val="bg2"/>
                </a:solidFill>
                <a:latin typeface="Calibri" panose="020F0502020204030204" pitchFamily="34" charset="0"/>
                <a:cs typeface="Calibri" panose="020F0502020204030204" pitchFamily="34" charset="0"/>
              </a:rPr>
              <a:t> Pipeline, </a:t>
            </a:r>
            <a:r>
              <a:rPr lang="es-ES" altLang="en-US" sz="2000" dirty="0" err="1">
                <a:solidFill>
                  <a:schemeClr val="bg2"/>
                </a:solidFill>
                <a:latin typeface="Calibri" panose="020F0502020204030204" pitchFamily="34" charset="0"/>
                <a:cs typeface="Calibri" panose="020F0502020204030204" pitchFamily="34" charset="0"/>
              </a:rPr>
              <a:t>Saudi</a:t>
            </a:r>
            <a:r>
              <a:rPr lang="es-ES" altLang="en-US" sz="2000" dirty="0">
                <a:solidFill>
                  <a:schemeClr val="bg2"/>
                </a:solidFill>
                <a:latin typeface="Calibri" panose="020F0502020204030204" pitchFamily="34" charset="0"/>
                <a:cs typeface="Calibri" panose="020F0502020204030204" pitchFamily="34" charset="0"/>
              </a:rPr>
              <a:t> Arabia</a:t>
            </a:r>
          </a:p>
        </p:txBody>
      </p:sp>
      <p:sp>
        <p:nvSpPr>
          <p:cNvPr id="45" name="Rectángulo 30">
            <a:extLst>
              <a:ext uri="{FF2B5EF4-FFF2-40B4-BE49-F238E27FC236}">
                <a16:creationId xmlns:a16="http://schemas.microsoft.com/office/drawing/2014/main" id="{6660C4C2-1831-A14E-AA67-4BA36D9682D6}"/>
              </a:ext>
            </a:extLst>
          </p:cNvPr>
          <p:cNvSpPr/>
          <p:nvPr/>
        </p:nvSpPr>
        <p:spPr>
          <a:xfrm>
            <a:off x="6569700" y="3869578"/>
            <a:ext cx="2668119" cy="1127481"/>
          </a:xfrm>
          <a:prstGeom prst="rect">
            <a:avLst/>
          </a:prstGeom>
          <a:solidFill>
            <a:schemeClr val="accent5">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6" name="TextBox 5">
            <a:extLst>
              <a:ext uri="{FF2B5EF4-FFF2-40B4-BE49-F238E27FC236}">
                <a16:creationId xmlns:a16="http://schemas.microsoft.com/office/drawing/2014/main" id="{DE86050C-8A69-C940-92FC-0963B4C4219F}"/>
              </a:ext>
            </a:extLst>
          </p:cNvPr>
          <p:cNvSpPr txBox="1">
            <a:spLocks noChangeArrowheads="1"/>
          </p:cNvSpPr>
          <p:nvPr/>
        </p:nvSpPr>
        <p:spPr bwMode="auto">
          <a:xfrm>
            <a:off x="6715422" y="4081637"/>
            <a:ext cx="237738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a:solidFill>
                  <a:schemeClr val="bg2"/>
                </a:solidFill>
                <a:latin typeface="Calibri" panose="020F0502020204030204" pitchFamily="34" charset="0"/>
                <a:cs typeface="Calibri" panose="020F0502020204030204" pitchFamily="34" charset="0"/>
              </a:rPr>
              <a:t>RLAM </a:t>
            </a:r>
            <a:r>
              <a:rPr lang="es-ES" altLang="en-US" sz="2000" b="1" dirty="0" err="1">
                <a:solidFill>
                  <a:schemeClr val="bg2"/>
                </a:solidFill>
                <a:latin typeface="Calibri" panose="020F0502020204030204" pitchFamily="34" charset="0"/>
                <a:cs typeface="Calibri" panose="020F0502020204030204" pitchFamily="34" charset="0"/>
              </a:rPr>
              <a:t>Refinery</a:t>
            </a:r>
            <a:r>
              <a:rPr lang="es-ES" altLang="en-US" sz="2000" b="1" dirty="0">
                <a:solidFill>
                  <a:schemeClr val="bg2"/>
                </a:solidFill>
                <a:latin typeface="Calibri" panose="020F0502020204030204" pitchFamily="34" charset="0"/>
                <a:cs typeface="Calibri" panose="020F0502020204030204" pitchFamily="34" charset="0"/>
              </a:rPr>
              <a:t> </a:t>
            </a:r>
            <a:r>
              <a:rPr lang="es-ES" altLang="en-US" sz="2000" b="1" dirty="0" err="1">
                <a:solidFill>
                  <a:schemeClr val="bg2"/>
                </a:solidFill>
                <a:latin typeface="Calibri" panose="020F0502020204030204" pitchFamily="34" charset="0"/>
                <a:cs typeface="Calibri" panose="020F0502020204030204" pitchFamily="34" charset="0"/>
              </a:rPr>
              <a:t>Expansion</a:t>
            </a:r>
            <a:r>
              <a:rPr lang="es-ES" altLang="en-US" sz="2000" dirty="0">
                <a:solidFill>
                  <a:schemeClr val="bg2"/>
                </a:solidFill>
                <a:latin typeface="Calibri" panose="020F0502020204030204" pitchFamily="34" charset="0"/>
                <a:cs typeface="Calibri" panose="020F0502020204030204" pitchFamily="34" charset="0"/>
              </a:rPr>
              <a:t>, </a:t>
            </a:r>
            <a:r>
              <a:rPr lang="es-ES" altLang="en-US" sz="2000" dirty="0" err="1">
                <a:solidFill>
                  <a:schemeClr val="bg2"/>
                </a:solidFill>
                <a:latin typeface="Calibri" panose="020F0502020204030204" pitchFamily="34" charset="0"/>
                <a:cs typeface="Calibri" panose="020F0502020204030204" pitchFamily="34" charset="0"/>
              </a:rPr>
              <a:t>Brazil</a:t>
            </a:r>
            <a:endParaRPr lang="es-ES" altLang="en-US" sz="2000" dirty="0">
              <a:solidFill>
                <a:schemeClr val="bg2"/>
              </a:solidFill>
              <a:latin typeface="Calibri" panose="020F0502020204030204" pitchFamily="34" charset="0"/>
              <a:cs typeface="Calibri" panose="020F0502020204030204" pitchFamily="34" charset="0"/>
            </a:endParaRPr>
          </a:p>
        </p:txBody>
      </p:sp>
      <p:sp>
        <p:nvSpPr>
          <p:cNvPr id="48" name="Rectángulo 30">
            <a:extLst>
              <a:ext uri="{FF2B5EF4-FFF2-40B4-BE49-F238E27FC236}">
                <a16:creationId xmlns:a16="http://schemas.microsoft.com/office/drawing/2014/main" id="{B6670F15-C1FE-5242-8474-3200B5BD888C}"/>
              </a:ext>
            </a:extLst>
          </p:cNvPr>
          <p:cNvSpPr/>
          <p:nvPr/>
        </p:nvSpPr>
        <p:spPr>
          <a:xfrm>
            <a:off x="9624126" y="3909149"/>
            <a:ext cx="2668119" cy="1127481"/>
          </a:xfrm>
          <a:prstGeom prst="rect">
            <a:avLst/>
          </a:prstGeom>
          <a:solidFill>
            <a:schemeClr val="accent5">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9" name="TextBox 5">
            <a:extLst>
              <a:ext uri="{FF2B5EF4-FFF2-40B4-BE49-F238E27FC236}">
                <a16:creationId xmlns:a16="http://schemas.microsoft.com/office/drawing/2014/main" id="{5EDA66F6-8935-8A4B-A654-BE5A399AA640}"/>
              </a:ext>
            </a:extLst>
          </p:cNvPr>
          <p:cNvSpPr txBox="1">
            <a:spLocks noChangeArrowheads="1"/>
          </p:cNvSpPr>
          <p:nvPr/>
        </p:nvSpPr>
        <p:spPr bwMode="auto">
          <a:xfrm>
            <a:off x="9775164" y="4081637"/>
            <a:ext cx="237738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err="1">
                <a:solidFill>
                  <a:schemeClr val="bg2"/>
                </a:solidFill>
                <a:latin typeface="Calibri" panose="020F0502020204030204" pitchFamily="34" charset="0"/>
                <a:cs typeface="Calibri" panose="020F0502020204030204" pitchFamily="34" charset="0"/>
              </a:rPr>
              <a:t>Camisea</a:t>
            </a:r>
            <a:r>
              <a:rPr lang="es-ES" altLang="en-US" sz="2000" b="1" dirty="0">
                <a:solidFill>
                  <a:schemeClr val="bg2"/>
                </a:solidFill>
                <a:latin typeface="Calibri" panose="020F0502020204030204" pitchFamily="34" charset="0"/>
                <a:cs typeface="Calibri" panose="020F0502020204030204" pitchFamily="34" charset="0"/>
              </a:rPr>
              <a:t> Gas Pipeline, </a:t>
            </a:r>
            <a:r>
              <a:rPr lang="es-ES" altLang="en-US" sz="2000" dirty="0" err="1">
                <a:solidFill>
                  <a:schemeClr val="bg2"/>
                </a:solidFill>
                <a:latin typeface="Calibri" panose="020F0502020204030204" pitchFamily="34" charset="0"/>
                <a:cs typeface="Calibri" panose="020F0502020204030204" pitchFamily="34" charset="0"/>
              </a:rPr>
              <a:t>Peru</a:t>
            </a:r>
            <a:endParaRPr lang="es-ES" altLang="en-US" sz="2000" dirty="0">
              <a:solidFill>
                <a:schemeClr val="bg2"/>
              </a:solidFill>
              <a:latin typeface="Calibri" panose="020F0502020204030204" pitchFamily="34" charset="0"/>
              <a:cs typeface="Calibri" panose="020F0502020204030204" pitchFamily="34" charset="0"/>
            </a:endParaRPr>
          </a:p>
        </p:txBody>
      </p:sp>
      <p:sp>
        <p:nvSpPr>
          <p:cNvPr id="51" name="Rectángulo 30">
            <a:extLst>
              <a:ext uri="{FF2B5EF4-FFF2-40B4-BE49-F238E27FC236}">
                <a16:creationId xmlns:a16="http://schemas.microsoft.com/office/drawing/2014/main" id="{9590D2BC-4C97-B145-A373-3B2C748885C7}"/>
              </a:ext>
            </a:extLst>
          </p:cNvPr>
          <p:cNvSpPr/>
          <p:nvPr/>
        </p:nvSpPr>
        <p:spPr>
          <a:xfrm>
            <a:off x="12625942" y="3904619"/>
            <a:ext cx="2660125" cy="1127481"/>
          </a:xfrm>
          <a:prstGeom prst="rect">
            <a:avLst/>
          </a:prstGeom>
          <a:solidFill>
            <a:schemeClr val="accent5">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2" name="TextBox 5">
            <a:extLst>
              <a:ext uri="{FF2B5EF4-FFF2-40B4-BE49-F238E27FC236}">
                <a16:creationId xmlns:a16="http://schemas.microsoft.com/office/drawing/2014/main" id="{3F472A58-680E-E644-8C4D-D42AE5E6A302}"/>
              </a:ext>
            </a:extLst>
          </p:cNvPr>
          <p:cNvSpPr txBox="1">
            <a:spLocks noChangeArrowheads="1"/>
          </p:cNvSpPr>
          <p:nvPr/>
        </p:nvSpPr>
        <p:spPr bwMode="auto">
          <a:xfrm>
            <a:off x="12771664" y="4081637"/>
            <a:ext cx="237738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a:solidFill>
                  <a:schemeClr val="bg2"/>
                </a:solidFill>
                <a:latin typeface="Calibri" panose="020F0502020204030204" pitchFamily="34" charset="0"/>
                <a:cs typeface="Calibri" panose="020F0502020204030204" pitchFamily="34" charset="0"/>
              </a:rPr>
              <a:t>P-76 offshore </a:t>
            </a:r>
            <a:r>
              <a:rPr lang="es-ES" altLang="en-US" sz="2000" b="1" dirty="0" err="1">
                <a:solidFill>
                  <a:schemeClr val="bg2"/>
                </a:solidFill>
                <a:latin typeface="Calibri" panose="020F0502020204030204" pitchFamily="34" charset="0"/>
                <a:cs typeface="Calibri" panose="020F0502020204030204" pitchFamily="34" charset="0"/>
              </a:rPr>
              <a:t>platform</a:t>
            </a:r>
            <a:r>
              <a:rPr lang="es-ES" altLang="en-US" sz="2000" b="1" dirty="0">
                <a:solidFill>
                  <a:schemeClr val="bg2"/>
                </a:solidFill>
                <a:latin typeface="Calibri" panose="020F0502020204030204" pitchFamily="34" charset="0"/>
                <a:cs typeface="Calibri" panose="020F0502020204030204" pitchFamily="34" charset="0"/>
              </a:rPr>
              <a:t>, </a:t>
            </a:r>
            <a:r>
              <a:rPr lang="es-ES" altLang="en-US" sz="2000" dirty="0" err="1">
                <a:solidFill>
                  <a:schemeClr val="bg2"/>
                </a:solidFill>
                <a:latin typeface="Calibri" panose="020F0502020204030204" pitchFamily="34" charset="0"/>
                <a:cs typeface="Calibri" panose="020F0502020204030204" pitchFamily="34" charset="0"/>
              </a:rPr>
              <a:t>Brazil</a:t>
            </a:r>
            <a:endParaRPr lang="es-ES" altLang="en-US" sz="2000" dirty="0">
              <a:solidFill>
                <a:schemeClr val="bg2"/>
              </a:solidFill>
              <a:latin typeface="Calibri" panose="020F0502020204030204" pitchFamily="34" charset="0"/>
              <a:cs typeface="Calibri" panose="020F0502020204030204" pitchFamily="34" charset="0"/>
            </a:endParaRPr>
          </a:p>
        </p:txBody>
      </p:sp>
      <p:grpSp>
        <p:nvGrpSpPr>
          <p:cNvPr id="59" name="Group 58">
            <a:extLst>
              <a:ext uri="{FF2B5EF4-FFF2-40B4-BE49-F238E27FC236}">
                <a16:creationId xmlns:a16="http://schemas.microsoft.com/office/drawing/2014/main" id="{FC7F0D1B-699C-E541-8240-2BCF5C583AFD}"/>
              </a:ext>
            </a:extLst>
          </p:cNvPr>
          <p:cNvGrpSpPr/>
          <p:nvPr/>
        </p:nvGrpSpPr>
        <p:grpSpPr>
          <a:xfrm rot="10800000">
            <a:off x="640120" y="2646421"/>
            <a:ext cx="2668342" cy="217720"/>
            <a:chOff x="640994" y="4727091"/>
            <a:chExt cx="2668342" cy="217720"/>
          </a:xfrm>
        </p:grpSpPr>
        <p:sp>
          <p:nvSpPr>
            <p:cNvPr id="19" name="Triangle 18">
              <a:extLst>
                <a:ext uri="{FF2B5EF4-FFF2-40B4-BE49-F238E27FC236}">
                  <a16:creationId xmlns:a16="http://schemas.microsoft.com/office/drawing/2014/main" id="{52DFEBA5-CE74-8644-9020-872FE9F0B7AB}"/>
                </a:ext>
              </a:extLst>
            </p:cNvPr>
            <p:cNvSpPr/>
            <p:nvPr/>
          </p:nvSpPr>
          <p:spPr>
            <a:xfrm rot="10800000" flipH="1">
              <a:off x="3112933" y="4775498"/>
              <a:ext cx="196403" cy="16931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1174A5B-8435-DB4C-B60F-7DA5FDA92C58}"/>
                </a:ext>
              </a:extLst>
            </p:cNvPr>
            <p:cNvSpPr/>
            <p:nvPr/>
          </p:nvSpPr>
          <p:spPr>
            <a:xfrm>
              <a:off x="640994" y="4727091"/>
              <a:ext cx="2668119" cy="727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76CDE88D-B1BC-7948-950C-AE67343849F1}"/>
              </a:ext>
            </a:extLst>
          </p:cNvPr>
          <p:cNvGrpSpPr/>
          <p:nvPr/>
        </p:nvGrpSpPr>
        <p:grpSpPr>
          <a:xfrm rot="10800000" flipH="1">
            <a:off x="3558908" y="2695516"/>
            <a:ext cx="2676322" cy="217721"/>
            <a:chOff x="640343" y="4727090"/>
            <a:chExt cx="2676322" cy="217721"/>
          </a:xfrm>
          <a:solidFill>
            <a:schemeClr val="accent1"/>
          </a:solidFill>
        </p:grpSpPr>
        <p:sp>
          <p:nvSpPr>
            <p:cNvPr id="61" name="Triangle 60">
              <a:extLst>
                <a:ext uri="{FF2B5EF4-FFF2-40B4-BE49-F238E27FC236}">
                  <a16:creationId xmlns:a16="http://schemas.microsoft.com/office/drawing/2014/main" id="{A7C952F9-61B4-0243-BCD7-C1B7733C1F27}"/>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FD8B4678-2785-0145-850B-0E54868BC6E7}"/>
                </a:ext>
              </a:extLst>
            </p:cNvPr>
            <p:cNvSpPr/>
            <p:nvPr/>
          </p:nvSpPr>
          <p:spPr>
            <a:xfrm>
              <a:off x="640994" y="4727090"/>
              <a:ext cx="2675671"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402B1F26-DA7C-5A48-8C27-82138C4E760E}"/>
              </a:ext>
            </a:extLst>
          </p:cNvPr>
          <p:cNvGrpSpPr/>
          <p:nvPr/>
        </p:nvGrpSpPr>
        <p:grpSpPr>
          <a:xfrm rot="10800000" flipH="1">
            <a:off x="6572073" y="2690961"/>
            <a:ext cx="2665746" cy="217721"/>
            <a:chOff x="640343" y="4727090"/>
            <a:chExt cx="2665746" cy="217721"/>
          </a:xfrm>
          <a:solidFill>
            <a:schemeClr val="tx2"/>
          </a:solidFill>
        </p:grpSpPr>
        <p:sp>
          <p:nvSpPr>
            <p:cNvPr id="64" name="Triangle 63">
              <a:extLst>
                <a:ext uri="{FF2B5EF4-FFF2-40B4-BE49-F238E27FC236}">
                  <a16:creationId xmlns:a16="http://schemas.microsoft.com/office/drawing/2014/main" id="{0302F786-D294-D543-AFE5-93E7B02B6F3A}"/>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1CCD865D-2160-9949-9F22-182B868AF1E5}"/>
                </a:ext>
              </a:extLst>
            </p:cNvPr>
            <p:cNvSpPr/>
            <p:nvPr/>
          </p:nvSpPr>
          <p:spPr>
            <a:xfrm>
              <a:off x="640995" y="4727090"/>
              <a:ext cx="2665094"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20C826C4-74B3-D841-A59B-B102C96FA031}"/>
              </a:ext>
            </a:extLst>
          </p:cNvPr>
          <p:cNvGrpSpPr/>
          <p:nvPr/>
        </p:nvGrpSpPr>
        <p:grpSpPr>
          <a:xfrm rot="10800000" flipH="1">
            <a:off x="9620148" y="2713484"/>
            <a:ext cx="2671947" cy="217721"/>
            <a:chOff x="637168" y="4727090"/>
            <a:chExt cx="2671947" cy="217721"/>
          </a:xfrm>
          <a:solidFill>
            <a:schemeClr val="accent2"/>
          </a:solidFill>
        </p:grpSpPr>
        <p:sp>
          <p:nvSpPr>
            <p:cNvPr id="67" name="Triangle 66">
              <a:extLst>
                <a:ext uri="{FF2B5EF4-FFF2-40B4-BE49-F238E27FC236}">
                  <a16:creationId xmlns:a16="http://schemas.microsoft.com/office/drawing/2014/main" id="{E2A95D3D-29A7-6844-B998-EE3D20ADBFE7}"/>
                </a:ext>
              </a:extLst>
            </p:cNvPr>
            <p:cNvSpPr/>
            <p:nvPr/>
          </p:nvSpPr>
          <p:spPr>
            <a:xfrm rot="10800000">
              <a:off x="637168"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F43D44D-A2EA-D44F-AD4D-FC457DE5B295}"/>
                </a:ext>
              </a:extLst>
            </p:cNvPr>
            <p:cNvSpPr/>
            <p:nvPr/>
          </p:nvSpPr>
          <p:spPr>
            <a:xfrm>
              <a:off x="637168" y="4727090"/>
              <a:ext cx="2671947"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8712113A-D328-7341-922F-5930208E9E7D}"/>
              </a:ext>
            </a:extLst>
          </p:cNvPr>
          <p:cNvGrpSpPr/>
          <p:nvPr/>
        </p:nvGrpSpPr>
        <p:grpSpPr>
          <a:xfrm rot="10800000" flipH="1">
            <a:off x="12626564" y="2689639"/>
            <a:ext cx="2662180" cy="217721"/>
            <a:chOff x="640343" y="4727090"/>
            <a:chExt cx="2662180" cy="217721"/>
          </a:xfrm>
          <a:solidFill>
            <a:schemeClr val="accent1"/>
          </a:solidFill>
        </p:grpSpPr>
        <p:sp>
          <p:nvSpPr>
            <p:cNvPr id="71" name="Triangle 70">
              <a:extLst>
                <a:ext uri="{FF2B5EF4-FFF2-40B4-BE49-F238E27FC236}">
                  <a16:creationId xmlns:a16="http://schemas.microsoft.com/office/drawing/2014/main" id="{7D07C385-0FC0-7049-9D17-F33EF62CD0D7}"/>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2592EF07-4CCE-304E-89A3-3ABDBC730004}"/>
                </a:ext>
              </a:extLst>
            </p:cNvPr>
            <p:cNvSpPr/>
            <p:nvPr/>
          </p:nvSpPr>
          <p:spPr>
            <a:xfrm>
              <a:off x="640994" y="4727090"/>
              <a:ext cx="2661529"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5E7106CA-28D6-1C44-A76D-5628A0A30CD8}"/>
              </a:ext>
            </a:extLst>
          </p:cNvPr>
          <p:cNvGrpSpPr/>
          <p:nvPr/>
        </p:nvGrpSpPr>
        <p:grpSpPr>
          <a:xfrm>
            <a:off x="575272" y="1965170"/>
            <a:ext cx="14957647" cy="540473"/>
            <a:chOff x="575272" y="1734821"/>
            <a:chExt cx="14957647" cy="540473"/>
          </a:xfrm>
        </p:grpSpPr>
        <p:cxnSp>
          <p:nvCxnSpPr>
            <p:cNvPr id="4" name="Straight Connector 3">
              <a:extLst>
                <a:ext uri="{FF2B5EF4-FFF2-40B4-BE49-F238E27FC236}">
                  <a16:creationId xmlns:a16="http://schemas.microsoft.com/office/drawing/2014/main" id="{A561AC07-3493-004D-B4DF-58611E706596}"/>
                </a:ext>
              </a:extLst>
            </p:cNvPr>
            <p:cNvCxnSpPr>
              <a:cxnSpLocks/>
            </p:cNvCxnSpPr>
            <p:nvPr/>
          </p:nvCxnSpPr>
          <p:spPr>
            <a:xfrm>
              <a:off x="640995" y="2242554"/>
              <a:ext cx="14891924" cy="0"/>
            </a:xfrm>
            <a:prstGeom prst="line">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19">
              <a:extLst>
                <a:ext uri="{FF2B5EF4-FFF2-40B4-BE49-F238E27FC236}">
                  <a16:creationId xmlns:a16="http://schemas.microsoft.com/office/drawing/2014/main" id="{E0FFBB8C-FD04-0D49-8661-FD83ACCB86A4}"/>
                </a:ext>
              </a:extLst>
            </p:cNvPr>
            <p:cNvSpPr txBox="1">
              <a:spLocks noChangeArrowheads="1"/>
            </p:cNvSpPr>
            <p:nvPr/>
          </p:nvSpPr>
          <p:spPr bwMode="auto">
            <a:xfrm>
              <a:off x="575272" y="1734821"/>
              <a:ext cx="105830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800" b="1">
                  <a:solidFill>
                    <a:schemeClr val="accent2"/>
                  </a:solidFill>
                  <a:cs typeface="Calibri" panose="020F0502020204030204" pitchFamily="34" charset="0"/>
                </a:rPr>
                <a:t>1970s</a:t>
              </a:r>
            </a:p>
          </p:txBody>
        </p:sp>
        <p:sp>
          <p:nvSpPr>
            <p:cNvPr id="8" name="TextBox 619">
              <a:extLst>
                <a:ext uri="{FF2B5EF4-FFF2-40B4-BE49-F238E27FC236}">
                  <a16:creationId xmlns:a16="http://schemas.microsoft.com/office/drawing/2014/main" id="{3E2F0273-CEB0-DC4C-88D4-69824BF2FF68}"/>
                </a:ext>
              </a:extLst>
            </p:cNvPr>
            <p:cNvSpPr txBox="1">
              <a:spLocks noChangeArrowheads="1"/>
            </p:cNvSpPr>
            <p:nvPr/>
          </p:nvSpPr>
          <p:spPr bwMode="auto">
            <a:xfrm>
              <a:off x="3561576" y="1752074"/>
              <a:ext cx="105830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800" b="1">
                  <a:solidFill>
                    <a:schemeClr val="accent1"/>
                  </a:solidFill>
                  <a:cs typeface="Calibri" panose="020F0502020204030204" pitchFamily="34" charset="0"/>
                </a:rPr>
                <a:t>1980s</a:t>
              </a:r>
            </a:p>
          </p:txBody>
        </p:sp>
        <p:sp>
          <p:nvSpPr>
            <p:cNvPr id="9" name="TextBox 619">
              <a:extLst>
                <a:ext uri="{FF2B5EF4-FFF2-40B4-BE49-F238E27FC236}">
                  <a16:creationId xmlns:a16="http://schemas.microsoft.com/office/drawing/2014/main" id="{7D5CCB23-D502-5B44-8A9F-0C41B53FCD5D}"/>
                </a:ext>
              </a:extLst>
            </p:cNvPr>
            <p:cNvSpPr txBox="1">
              <a:spLocks noChangeArrowheads="1"/>
            </p:cNvSpPr>
            <p:nvPr/>
          </p:nvSpPr>
          <p:spPr bwMode="auto">
            <a:xfrm>
              <a:off x="6499016" y="1752074"/>
              <a:ext cx="105830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800" b="1">
                  <a:solidFill>
                    <a:schemeClr val="tx2"/>
                  </a:solidFill>
                  <a:cs typeface="Calibri" panose="020F0502020204030204" pitchFamily="34" charset="0"/>
                </a:rPr>
                <a:t>1990s</a:t>
              </a:r>
            </a:p>
          </p:txBody>
        </p:sp>
        <p:sp>
          <p:nvSpPr>
            <p:cNvPr id="10" name="TextBox 619">
              <a:extLst>
                <a:ext uri="{FF2B5EF4-FFF2-40B4-BE49-F238E27FC236}">
                  <a16:creationId xmlns:a16="http://schemas.microsoft.com/office/drawing/2014/main" id="{8FE375F6-1204-1241-8310-30313FA167FE}"/>
                </a:ext>
              </a:extLst>
            </p:cNvPr>
            <p:cNvSpPr txBox="1">
              <a:spLocks noChangeArrowheads="1"/>
            </p:cNvSpPr>
            <p:nvPr/>
          </p:nvSpPr>
          <p:spPr bwMode="auto">
            <a:xfrm>
              <a:off x="9566750" y="1752074"/>
              <a:ext cx="105830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800" b="1">
                  <a:solidFill>
                    <a:schemeClr val="accent2"/>
                  </a:solidFill>
                  <a:cs typeface="Calibri" panose="020F0502020204030204" pitchFamily="34" charset="0"/>
                </a:rPr>
                <a:t>2000s</a:t>
              </a:r>
            </a:p>
          </p:txBody>
        </p:sp>
        <p:sp>
          <p:nvSpPr>
            <p:cNvPr id="11" name="TextBox 619">
              <a:extLst>
                <a:ext uri="{FF2B5EF4-FFF2-40B4-BE49-F238E27FC236}">
                  <a16:creationId xmlns:a16="http://schemas.microsoft.com/office/drawing/2014/main" id="{56213DDA-4110-5647-BA1E-A5D0655D8F8A}"/>
                </a:ext>
              </a:extLst>
            </p:cNvPr>
            <p:cNvSpPr txBox="1">
              <a:spLocks noChangeArrowheads="1"/>
            </p:cNvSpPr>
            <p:nvPr/>
          </p:nvSpPr>
          <p:spPr bwMode="auto">
            <a:xfrm>
              <a:off x="12358512" y="1752074"/>
              <a:ext cx="105830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800" b="1">
                  <a:solidFill>
                    <a:schemeClr val="accent1"/>
                  </a:solidFill>
                  <a:cs typeface="Calibri" panose="020F0502020204030204" pitchFamily="34" charset="0"/>
                </a:rPr>
                <a:t>2010s</a:t>
              </a:r>
            </a:p>
          </p:txBody>
        </p:sp>
        <p:cxnSp>
          <p:nvCxnSpPr>
            <p:cNvPr id="74" name="Straight Connector 73">
              <a:extLst>
                <a:ext uri="{FF2B5EF4-FFF2-40B4-BE49-F238E27FC236}">
                  <a16:creationId xmlns:a16="http://schemas.microsoft.com/office/drawing/2014/main" id="{C405208B-C73C-C649-884E-A66FF92FF959}"/>
                </a:ext>
              </a:extLst>
            </p:cNvPr>
            <p:cNvCxnSpPr>
              <a:cxnSpLocks/>
            </p:cNvCxnSpPr>
            <p:nvPr/>
          </p:nvCxnSpPr>
          <p:spPr>
            <a:xfrm>
              <a:off x="635887" y="2244037"/>
              <a:ext cx="2923020" cy="0"/>
            </a:xfrm>
            <a:prstGeom prst="line">
              <a:avLst/>
            </a:prstGeom>
            <a:ln w="508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6FF3F6F-3791-EA4A-9BCC-F448AD1792E6}"/>
                </a:ext>
              </a:extLst>
            </p:cNvPr>
            <p:cNvCxnSpPr>
              <a:cxnSpLocks/>
            </p:cNvCxnSpPr>
            <p:nvPr/>
          </p:nvCxnSpPr>
          <p:spPr>
            <a:xfrm>
              <a:off x="6499016" y="2244037"/>
              <a:ext cx="3042966" cy="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6804651-6121-5849-B5F4-10721528AF29}"/>
                </a:ext>
              </a:extLst>
            </p:cNvPr>
            <p:cNvCxnSpPr>
              <a:cxnSpLocks/>
            </p:cNvCxnSpPr>
            <p:nvPr/>
          </p:nvCxnSpPr>
          <p:spPr>
            <a:xfrm>
              <a:off x="9548462" y="2244037"/>
              <a:ext cx="2900474" cy="0"/>
            </a:xfrm>
            <a:prstGeom prst="line">
              <a:avLst/>
            </a:prstGeom>
            <a:ln w="508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sp>
        <p:nvSpPr>
          <p:cNvPr id="73" name="TextBox 5">
            <a:extLst>
              <a:ext uri="{FF2B5EF4-FFF2-40B4-BE49-F238E27FC236}">
                <a16:creationId xmlns:a16="http://schemas.microsoft.com/office/drawing/2014/main" id="{410D777C-1B4F-1249-80DE-12F970F8D4CF}"/>
              </a:ext>
            </a:extLst>
          </p:cNvPr>
          <p:cNvSpPr txBox="1">
            <a:spLocks noChangeArrowheads="1"/>
          </p:cNvSpPr>
          <p:nvPr/>
        </p:nvSpPr>
        <p:spPr bwMode="auto">
          <a:xfrm>
            <a:off x="12625942" y="5824224"/>
            <a:ext cx="293330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sz="2000" b="1" dirty="0" err="1">
                <a:solidFill>
                  <a:schemeClr val="tx1">
                    <a:lumMod val="50000"/>
                  </a:schemeClr>
                </a:solidFill>
                <a:latin typeface="Calibri" panose="020F0502020204030204" pitchFamily="34" charset="0"/>
                <a:cs typeface="Calibri" panose="020F0502020204030204" pitchFamily="34" charset="0"/>
              </a:rPr>
              <a:t>Pesqueria</a:t>
            </a:r>
            <a:r>
              <a:rPr lang="en-US" altLang="en-US" sz="2000" b="1" dirty="0">
                <a:solidFill>
                  <a:schemeClr val="tx1">
                    <a:lumMod val="50000"/>
                  </a:schemeClr>
                </a:solidFill>
                <a:latin typeface="Calibri" panose="020F0502020204030204" pitchFamily="34" charset="0"/>
                <a:cs typeface="Calibri" panose="020F0502020204030204" pitchFamily="34" charset="0"/>
              </a:rPr>
              <a:t> Thermal Power Plant, </a:t>
            </a:r>
            <a:r>
              <a:rPr lang="en-US" altLang="en-US" sz="2000" dirty="0">
                <a:solidFill>
                  <a:schemeClr val="tx1">
                    <a:lumMod val="50000"/>
                  </a:schemeClr>
                </a:solidFill>
                <a:latin typeface="Calibri" panose="020F0502020204030204" pitchFamily="34" charset="0"/>
                <a:cs typeface="Calibri" panose="020F0502020204030204" pitchFamily="34" charset="0"/>
              </a:rPr>
              <a:t>Mexico</a:t>
            </a:r>
            <a:endParaRPr lang="es-ES" altLang="en-US" sz="2000" dirty="0">
              <a:solidFill>
                <a:schemeClr val="tx1">
                  <a:lumMod val="50000"/>
                </a:schemeClr>
              </a:solidFill>
              <a:latin typeface="Calibri" panose="020F0502020204030204" pitchFamily="34" charset="0"/>
              <a:cs typeface="Calibri" panose="020F0502020204030204" pitchFamily="34" charset="0"/>
            </a:endParaRPr>
          </a:p>
        </p:txBody>
      </p:sp>
      <p:cxnSp>
        <p:nvCxnSpPr>
          <p:cNvPr id="69" name="Straight Connector 68">
            <a:extLst>
              <a:ext uri="{FF2B5EF4-FFF2-40B4-BE49-F238E27FC236}">
                <a16:creationId xmlns:a16="http://schemas.microsoft.com/office/drawing/2014/main" id="{AF55FFCA-6CD5-C54D-9CFC-E69A360A17B8}"/>
              </a:ext>
            </a:extLst>
          </p:cNvPr>
          <p:cNvCxnSpPr>
            <a:cxnSpLocks/>
          </p:cNvCxnSpPr>
          <p:nvPr/>
        </p:nvCxnSpPr>
        <p:spPr>
          <a:xfrm>
            <a:off x="640995" y="5376302"/>
            <a:ext cx="2667467"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985AE91-351B-DB42-9A36-4D8EA45DBE31}"/>
              </a:ext>
            </a:extLst>
          </p:cNvPr>
          <p:cNvCxnSpPr>
            <a:cxnSpLocks/>
          </p:cNvCxnSpPr>
          <p:nvPr/>
        </p:nvCxnSpPr>
        <p:spPr>
          <a:xfrm>
            <a:off x="3572003" y="5376302"/>
            <a:ext cx="2660615"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866C79D-15D5-2F46-8A66-700F4286C4CF}"/>
              </a:ext>
            </a:extLst>
          </p:cNvPr>
          <p:cNvCxnSpPr>
            <a:cxnSpLocks/>
          </p:cNvCxnSpPr>
          <p:nvPr/>
        </p:nvCxnSpPr>
        <p:spPr>
          <a:xfrm>
            <a:off x="6563169" y="5376302"/>
            <a:ext cx="2674650"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6B965E1-747C-8C46-9C5D-034D4E0262A5}"/>
              </a:ext>
            </a:extLst>
          </p:cNvPr>
          <p:cNvCxnSpPr>
            <a:cxnSpLocks/>
          </p:cNvCxnSpPr>
          <p:nvPr/>
        </p:nvCxnSpPr>
        <p:spPr>
          <a:xfrm>
            <a:off x="9625341" y="5376302"/>
            <a:ext cx="2654418"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5D6AEFE-AA8E-E14B-8465-361D8ECCE530}"/>
              </a:ext>
            </a:extLst>
          </p:cNvPr>
          <p:cNvCxnSpPr>
            <a:cxnSpLocks/>
          </p:cNvCxnSpPr>
          <p:nvPr/>
        </p:nvCxnSpPr>
        <p:spPr>
          <a:xfrm>
            <a:off x="12642005" y="5376302"/>
            <a:ext cx="2644062"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94C57BB-3D5C-624A-8EB4-477D20F03951}"/>
              </a:ext>
            </a:extLst>
          </p:cNvPr>
          <p:cNvCxnSpPr>
            <a:cxnSpLocks/>
          </p:cNvCxnSpPr>
          <p:nvPr/>
        </p:nvCxnSpPr>
        <p:spPr>
          <a:xfrm>
            <a:off x="12642005" y="6847915"/>
            <a:ext cx="2644062"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5997FD3-3B67-2E46-8BE5-32CB7FF6588D}"/>
              </a:ext>
            </a:extLst>
          </p:cNvPr>
          <p:cNvCxnSpPr>
            <a:cxnSpLocks/>
          </p:cNvCxnSpPr>
          <p:nvPr/>
        </p:nvCxnSpPr>
        <p:spPr>
          <a:xfrm>
            <a:off x="12642005" y="7905191"/>
            <a:ext cx="2644062"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9725F90-239E-6945-98E5-D0F02A8F61AB}"/>
              </a:ext>
            </a:extLst>
          </p:cNvPr>
          <p:cNvCxnSpPr>
            <a:cxnSpLocks/>
          </p:cNvCxnSpPr>
          <p:nvPr/>
        </p:nvCxnSpPr>
        <p:spPr>
          <a:xfrm>
            <a:off x="9625341" y="6847915"/>
            <a:ext cx="2654418"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2ADFBA9-210B-0644-B522-DA4B5746F489}"/>
              </a:ext>
            </a:extLst>
          </p:cNvPr>
          <p:cNvCxnSpPr>
            <a:cxnSpLocks/>
          </p:cNvCxnSpPr>
          <p:nvPr/>
        </p:nvCxnSpPr>
        <p:spPr>
          <a:xfrm>
            <a:off x="6563169" y="6847915"/>
            <a:ext cx="2674650"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D36F93F-7076-CC47-919E-34E8E7FD4278}"/>
              </a:ext>
            </a:extLst>
          </p:cNvPr>
          <p:cNvCxnSpPr>
            <a:cxnSpLocks/>
          </p:cNvCxnSpPr>
          <p:nvPr/>
        </p:nvCxnSpPr>
        <p:spPr>
          <a:xfrm>
            <a:off x="3572003" y="6847915"/>
            <a:ext cx="2660615"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A3ADE50-62A9-E641-8ECD-8600C3316265}"/>
              </a:ext>
            </a:extLst>
          </p:cNvPr>
          <p:cNvCxnSpPr>
            <a:cxnSpLocks/>
          </p:cNvCxnSpPr>
          <p:nvPr/>
        </p:nvCxnSpPr>
        <p:spPr>
          <a:xfrm>
            <a:off x="640995" y="6847915"/>
            <a:ext cx="2667467"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pic>
        <p:nvPicPr>
          <p:cNvPr id="89" name="Picture 88">
            <a:extLst>
              <a:ext uri="{FF2B5EF4-FFF2-40B4-BE49-F238E27FC236}">
                <a16:creationId xmlns:a16="http://schemas.microsoft.com/office/drawing/2014/main" id="{E9695453-7227-DA41-AB6D-7E528FBB18B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22463" y="536692"/>
            <a:ext cx="1599572" cy="518945"/>
          </a:xfrm>
          <a:prstGeom prst="rect">
            <a:avLst/>
          </a:prstGeom>
        </p:spPr>
      </p:pic>
    </p:spTree>
    <p:extLst>
      <p:ext uri="{BB962C8B-B14F-4D97-AF65-F5344CB8AC3E}">
        <p14:creationId xmlns:p14="http://schemas.microsoft.com/office/powerpoint/2010/main" val="648377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4DBB289-9ADD-314A-B0E4-507EE4146E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985"/>
          <a:stretch/>
        </p:blipFill>
        <p:spPr>
          <a:xfrm>
            <a:off x="12638277" y="2825060"/>
            <a:ext cx="2647747" cy="2255328"/>
          </a:xfrm>
          <a:prstGeom prst="rect">
            <a:avLst/>
          </a:prstGeom>
        </p:spPr>
      </p:pic>
      <p:pic>
        <p:nvPicPr>
          <p:cNvPr id="54" name="Picture 53">
            <a:extLst>
              <a:ext uri="{FF2B5EF4-FFF2-40B4-BE49-F238E27FC236}">
                <a16:creationId xmlns:a16="http://schemas.microsoft.com/office/drawing/2014/main" id="{2D54E22D-AC97-AD4E-B4E5-B30ABB8B2F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69700" y="2816777"/>
            <a:ext cx="2668119" cy="2188565"/>
          </a:xfrm>
          <a:prstGeom prst="rect">
            <a:avLst/>
          </a:prstGeom>
        </p:spPr>
      </p:pic>
      <p:pic>
        <p:nvPicPr>
          <p:cNvPr id="76" name="Picture 75">
            <a:extLst>
              <a:ext uri="{FF2B5EF4-FFF2-40B4-BE49-F238E27FC236}">
                <a16:creationId xmlns:a16="http://schemas.microsoft.com/office/drawing/2014/main" id="{90C3C0F2-8576-1946-A2BB-9A75E9DD1F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14665" y="2837453"/>
            <a:ext cx="2665094" cy="2191582"/>
          </a:xfrm>
          <a:prstGeom prst="rect">
            <a:avLst/>
          </a:prstGeom>
        </p:spPr>
      </p:pic>
      <p:pic>
        <p:nvPicPr>
          <p:cNvPr id="53" name="Picture 52">
            <a:extLst>
              <a:ext uri="{FF2B5EF4-FFF2-40B4-BE49-F238E27FC236}">
                <a16:creationId xmlns:a16="http://schemas.microsoft.com/office/drawing/2014/main" id="{711A9A72-2479-CE4D-B5CD-446A9DF62BA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61576" y="2825060"/>
            <a:ext cx="2671042" cy="2173803"/>
          </a:xfrm>
          <a:prstGeom prst="rect">
            <a:avLst/>
          </a:prstGeom>
        </p:spPr>
      </p:pic>
      <p:pic>
        <p:nvPicPr>
          <p:cNvPr id="18" name="Picture 17">
            <a:extLst>
              <a:ext uri="{FF2B5EF4-FFF2-40B4-BE49-F238E27FC236}">
                <a16:creationId xmlns:a16="http://schemas.microsoft.com/office/drawing/2014/main" id="{A96F0134-8A1A-F04F-9807-E3F67F80481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0995" y="2799942"/>
            <a:ext cx="2668119" cy="2180284"/>
          </a:xfrm>
          <a:prstGeom prst="rect">
            <a:avLst/>
          </a:prstGeom>
        </p:spPr>
      </p:pic>
      <p:sp>
        <p:nvSpPr>
          <p:cNvPr id="2" name="CuadroTexto 78">
            <a:extLst>
              <a:ext uri="{FF2B5EF4-FFF2-40B4-BE49-F238E27FC236}">
                <a16:creationId xmlns:a16="http://schemas.microsoft.com/office/drawing/2014/main" id="{5870E1AB-8BA3-E243-8941-3ADB4036F303}"/>
              </a:ext>
            </a:extLst>
          </p:cNvPr>
          <p:cNvSpPr txBox="1"/>
          <p:nvPr/>
        </p:nvSpPr>
        <p:spPr>
          <a:xfrm>
            <a:off x="485719" y="425668"/>
            <a:ext cx="11806376" cy="830997"/>
          </a:xfrm>
          <a:prstGeom prst="rect">
            <a:avLst/>
          </a:prstGeom>
          <a:noFill/>
        </p:spPr>
        <p:txBody>
          <a:bodyPr wrap="square" rtlCol="0">
            <a:spAutoFit/>
          </a:bodyPr>
          <a:lstStyle/>
          <a:p>
            <a:pPr>
              <a:defRPr/>
            </a:pPr>
            <a:r>
              <a:rPr lang="es-ES_tradnl" altLang="en-US" sz="4800" b="1" dirty="0" err="1">
                <a:solidFill>
                  <a:schemeClr val="tx1">
                    <a:lumMod val="50000"/>
                  </a:schemeClr>
                </a:solidFill>
              </a:rPr>
              <a:t>Our</a:t>
            </a:r>
            <a:r>
              <a:rPr lang="es-ES_tradnl" altLang="en-US" sz="4800" b="1" dirty="0">
                <a:solidFill>
                  <a:schemeClr val="tx1">
                    <a:lumMod val="50000"/>
                  </a:schemeClr>
                </a:solidFill>
              </a:rPr>
              <a:t> </a:t>
            </a:r>
            <a:r>
              <a:rPr lang="es-ES_tradnl" altLang="en-US" sz="4800" b="1" dirty="0" err="1">
                <a:solidFill>
                  <a:schemeClr val="tx1">
                    <a:lumMod val="50000"/>
                  </a:schemeClr>
                </a:solidFill>
              </a:rPr>
              <a:t>history</a:t>
            </a:r>
            <a:r>
              <a:rPr lang="es-ES_tradnl" altLang="en-US" sz="4800" b="1" dirty="0">
                <a:solidFill>
                  <a:schemeClr val="tx1">
                    <a:lumMod val="50000"/>
                  </a:schemeClr>
                </a:solidFill>
              </a:rPr>
              <a:t> | </a:t>
            </a:r>
            <a:r>
              <a:rPr lang="es-ES_tradnl" altLang="en-US" sz="4800" dirty="0" err="1">
                <a:solidFill>
                  <a:schemeClr val="tx1">
                    <a:lumMod val="50000"/>
                  </a:schemeClr>
                </a:solidFill>
              </a:rPr>
              <a:t>Main</a:t>
            </a:r>
            <a:r>
              <a:rPr lang="es-ES_tradnl" altLang="en-US" sz="4800" dirty="0">
                <a:solidFill>
                  <a:schemeClr val="tx1">
                    <a:lumMod val="50000"/>
                  </a:schemeClr>
                </a:solidFill>
              </a:rPr>
              <a:t> </a:t>
            </a:r>
            <a:r>
              <a:rPr lang="es-ES_tradnl" altLang="en-US" sz="4800" dirty="0" err="1">
                <a:solidFill>
                  <a:schemeClr val="tx1">
                    <a:lumMod val="50000"/>
                  </a:schemeClr>
                </a:solidFill>
              </a:rPr>
              <a:t>projects</a:t>
            </a:r>
            <a:endParaRPr lang="es-ES_tradnl" altLang="en-US" sz="4800" dirty="0">
              <a:solidFill>
                <a:schemeClr val="tx1">
                  <a:lumMod val="50000"/>
                </a:schemeClr>
              </a:solidFill>
            </a:endParaRPr>
          </a:p>
        </p:txBody>
      </p:sp>
      <p:sp>
        <p:nvSpPr>
          <p:cNvPr id="14" name="Rectángulo 30">
            <a:extLst>
              <a:ext uri="{FF2B5EF4-FFF2-40B4-BE49-F238E27FC236}">
                <a16:creationId xmlns:a16="http://schemas.microsoft.com/office/drawing/2014/main" id="{1CD6B7B4-3D1F-1240-90A4-31918424FD04}"/>
              </a:ext>
            </a:extLst>
          </p:cNvPr>
          <p:cNvSpPr/>
          <p:nvPr/>
        </p:nvSpPr>
        <p:spPr>
          <a:xfrm>
            <a:off x="640995" y="3852743"/>
            <a:ext cx="2668119" cy="1127481"/>
          </a:xfrm>
          <a:prstGeom prst="rect">
            <a:avLst/>
          </a:prstGeom>
          <a:solidFill>
            <a:schemeClr val="accent5">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TextBox 5">
            <a:extLst>
              <a:ext uri="{FF2B5EF4-FFF2-40B4-BE49-F238E27FC236}">
                <a16:creationId xmlns:a16="http://schemas.microsoft.com/office/drawing/2014/main" id="{B71DDFED-677C-7645-AB95-3D9D573C5D4F}"/>
              </a:ext>
            </a:extLst>
          </p:cNvPr>
          <p:cNvSpPr txBox="1">
            <a:spLocks noChangeArrowheads="1"/>
          </p:cNvSpPr>
          <p:nvPr/>
        </p:nvSpPr>
        <p:spPr bwMode="auto">
          <a:xfrm>
            <a:off x="786717" y="4081637"/>
            <a:ext cx="237738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a:solidFill>
                  <a:schemeClr val="bg2"/>
                </a:solidFill>
                <a:latin typeface="Calibri" panose="020F0502020204030204" pitchFamily="34" charset="0"/>
                <a:cs typeface="Calibri" panose="020F0502020204030204" pitchFamily="34" charset="0"/>
              </a:rPr>
              <a:t>Zárate Brazo Largo Bridge</a:t>
            </a:r>
            <a:r>
              <a:rPr lang="es-ES" altLang="en-US" sz="2000" dirty="0">
                <a:solidFill>
                  <a:schemeClr val="bg2"/>
                </a:solidFill>
                <a:latin typeface="Calibri" panose="020F0502020204030204" pitchFamily="34" charset="0"/>
                <a:cs typeface="Calibri" panose="020F0502020204030204" pitchFamily="34" charset="0"/>
              </a:rPr>
              <a:t>, Argentina</a:t>
            </a:r>
          </a:p>
        </p:txBody>
      </p:sp>
      <p:sp>
        <p:nvSpPr>
          <p:cNvPr id="16" name="TextBox 5">
            <a:extLst>
              <a:ext uri="{FF2B5EF4-FFF2-40B4-BE49-F238E27FC236}">
                <a16:creationId xmlns:a16="http://schemas.microsoft.com/office/drawing/2014/main" id="{DA164ACF-125B-7C44-8BC4-D5959AFAC10C}"/>
              </a:ext>
            </a:extLst>
          </p:cNvPr>
          <p:cNvSpPr txBox="1">
            <a:spLocks noChangeArrowheads="1"/>
          </p:cNvSpPr>
          <p:nvPr/>
        </p:nvSpPr>
        <p:spPr bwMode="auto">
          <a:xfrm>
            <a:off x="641185" y="5824224"/>
            <a:ext cx="252310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a:solidFill>
                  <a:schemeClr val="tx1">
                    <a:lumMod val="50000"/>
                  </a:schemeClr>
                </a:solidFill>
                <a:latin typeface="Calibri" panose="020F0502020204030204" pitchFamily="34" charset="0"/>
                <a:cs typeface="Calibri" panose="020F0502020204030204" pitchFamily="34" charset="0"/>
              </a:rPr>
              <a:t>Norperuano Pipeline, </a:t>
            </a:r>
            <a:r>
              <a:rPr lang="es-ES" altLang="en-US" sz="2000" dirty="0" err="1">
                <a:solidFill>
                  <a:schemeClr val="tx1">
                    <a:lumMod val="50000"/>
                  </a:schemeClr>
                </a:solidFill>
                <a:latin typeface="Calibri" panose="020F0502020204030204" pitchFamily="34" charset="0"/>
                <a:cs typeface="Calibri" panose="020F0502020204030204" pitchFamily="34" charset="0"/>
              </a:rPr>
              <a:t>Peru</a:t>
            </a:r>
            <a:endParaRPr lang="es-ES" altLang="en-US" sz="2000" dirty="0">
              <a:solidFill>
                <a:schemeClr val="tx1">
                  <a:lumMod val="50000"/>
                </a:schemeClr>
              </a:solidFill>
              <a:latin typeface="Calibri" panose="020F0502020204030204" pitchFamily="34" charset="0"/>
              <a:cs typeface="Calibri" panose="020F0502020204030204" pitchFamily="34" charset="0"/>
            </a:endParaRPr>
          </a:p>
        </p:txBody>
      </p:sp>
      <p:sp>
        <p:nvSpPr>
          <p:cNvPr id="17" name="TextBox 5">
            <a:extLst>
              <a:ext uri="{FF2B5EF4-FFF2-40B4-BE49-F238E27FC236}">
                <a16:creationId xmlns:a16="http://schemas.microsoft.com/office/drawing/2014/main" id="{44B87854-8F03-104B-B252-B9A04E763144}"/>
              </a:ext>
            </a:extLst>
          </p:cNvPr>
          <p:cNvSpPr txBox="1">
            <a:spLocks noChangeArrowheads="1"/>
          </p:cNvSpPr>
          <p:nvPr/>
        </p:nvSpPr>
        <p:spPr bwMode="auto">
          <a:xfrm>
            <a:off x="640995" y="7108975"/>
            <a:ext cx="252310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a:solidFill>
                  <a:schemeClr val="tx1">
                    <a:lumMod val="50000"/>
                  </a:schemeClr>
                </a:solidFill>
                <a:latin typeface="Calibri" panose="020F0502020204030204" pitchFamily="34" charset="0"/>
                <a:cs typeface="Calibri" panose="020F0502020204030204" pitchFamily="34" charset="0"/>
              </a:rPr>
              <a:t>Propulsora Siderúrgica, </a:t>
            </a:r>
            <a:r>
              <a:rPr lang="es-ES" altLang="en-US" sz="2000" dirty="0">
                <a:solidFill>
                  <a:schemeClr val="tx1">
                    <a:lumMod val="50000"/>
                  </a:schemeClr>
                </a:solidFill>
                <a:latin typeface="Calibri" panose="020F0502020204030204" pitchFamily="34" charset="0"/>
                <a:cs typeface="Calibri" panose="020F0502020204030204" pitchFamily="34" charset="0"/>
              </a:rPr>
              <a:t>Argentina</a:t>
            </a:r>
          </a:p>
        </p:txBody>
      </p:sp>
      <p:sp>
        <p:nvSpPr>
          <p:cNvPr id="20" name="TextBox 5">
            <a:extLst>
              <a:ext uri="{FF2B5EF4-FFF2-40B4-BE49-F238E27FC236}">
                <a16:creationId xmlns:a16="http://schemas.microsoft.com/office/drawing/2014/main" id="{B6B82597-EA10-8544-80A8-CE14BBDF7C14}"/>
              </a:ext>
            </a:extLst>
          </p:cNvPr>
          <p:cNvSpPr txBox="1">
            <a:spLocks noChangeArrowheads="1"/>
          </p:cNvSpPr>
          <p:nvPr/>
        </p:nvSpPr>
        <p:spPr bwMode="auto">
          <a:xfrm>
            <a:off x="3629090" y="5824224"/>
            <a:ext cx="279348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err="1">
                <a:solidFill>
                  <a:schemeClr val="tx1">
                    <a:lumMod val="50000"/>
                  </a:schemeClr>
                </a:solidFill>
                <a:latin typeface="Calibri" panose="020F0502020204030204" pitchFamily="34" charset="0"/>
                <a:cs typeface="Calibri" panose="020F0502020204030204" pitchFamily="34" charset="0"/>
              </a:rPr>
              <a:t>Expansion</a:t>
            </a:r>
            <a:r>
              <a:rPr lang="es-ES" altLang="en-US" sz="2000" b="1" dirty="0">
                <a:solidFill>
                  <a:schemeClr val="tx1">
                    <a:lumMod val="50000"/>
                  </a:schemeClr>
                </a:solidFill>
                <a:latin typeface="Calibri" panose="020F0502020204030204" pitchFamily="34" charset="0"/>
                <a:cs typeface="Calibri" panose="020F0502020204030204" pitchFamily="34" charset="0"/>
              </a:rPr>
              <a:t> of Lujan de Cuyo </a:t>
            </a:r>
            <a:r>
              <a:rPr lang="es-ES" altLang="en-US" sz="2000" b="1" dirty="0" err="1">
                <a:solidFill>
                  <a:schemeClr val="tx1">
                    <a:lumMod val="50000"/>
                  </a:schemeClr>
                </a:solidFill>
                <a:latin typeface="Calibri" panose="020F0502020204030204" pitchFamily="34" charset="0"/>
                <a:cs typeface="Calibri" panose="020F0502020204030204" pitchFamily="34" charset="0"/>
              </a:rPr>
              <a:t>Refinery</a:t>
            </a:r>
            <a:r>
              <a:rPr lang="es-ES" altLang="en-US" sz="2000" dirty="0">
                <a:solidFill>
                  <a:schemeClr val="tx1">
                    <a:lumMod val="50000"/>
                  </a:schemeClr>
                </a:solidFill>
                <a:latin typeface="Calibri" panose="020F0502020204030204" pitchFamily="34" charset="0"/>
                <a:cs typeface="Calibri" panose="020F0502020204030204" pitchFamily="34" charset="0"/>
              </a:rPr>
              <a:t>,</a:t>
            </a:r>
            <a:r>
              <a:rPr lang="es-ES" altLang="en-US" sz="2000" b="1" dirty="0">
                <a:solidFill>
                  <a:schemeClr val="tx1">
                    <a:lumMod val="50000"/>
                  </a:schemeClr>
                </a:solidFill>
                <a:latin typeface="Calibri" panose="020F0502020204030204" pitchFamily="34" charset="0"/>
                <a:cs typeface="Calibri" panose="020F0502020204030204" pitchFamily="34" charset="0"/>
              </a:rPr>
              <a:t> </a:t>
            </a:r>
            <a:r>
              <a:rPr lang="es-ES" altLang="en-US" sz="2000" dirty="0">
                <a:solidFill>
                  <a:schemeClr val="tx1">
                    <a:lumMod val="50000"/>
                  </a:schemeClr>
                </a:solidFill>
                <a:latin typeface="Calibri" panose="020F0502020204030204" pitchFamily="34" charset="0"/>
                <a:cs typeface="Calibri" panose="020F0502020204030204" pitchFamily="34" charset="0"/>
              </a:rPr>
              <a:t>Argentina</a:t>
            </a:r>
          </a:p>
        </p:txBody>
      </p:sp>
      <p:sp>
        <p:nvSpPr>
          <p:cNvPr id="21" name="TextBox 5">
            <a:extLst>
              <a:ext uri="{FF2B5EF4-FFF2-40B4-BE49-F238E27FC236}">
                <a16:creationId xmlns:a16="http://schemas.microsoft.com/office/drawing/2014/main" id="{31D8A7F6-C980-2B47-B22B-5E3E42C9F018}"/>
              </a:ext>
            </a:extLst>
          </p:cNvPr>
          <p:cNvSpPr txBox="1">
            <a:spLocks noChangeArrowheads="1"/>
          </p:cNvSpPr>
          <p:nvPr/>
        </p:nvSpPr>
        <p:spPr bwMode="auto">
          <a:xfrm>
            <a:off x="3627299" y="7108975"/>
            <a:ext cx="276440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a:solidFill>
                  <a:schemeClr val="tx1">
                    <a:lumMod val="50000"/>
                  </a:schemeClr>
                </a:solidFill>
                <a:latin typeface="Calibri" panose="020F0502020204030204" pitchFamily="34" charset="0"/>
                <a:cs typeface="Calibri" panose="020F0502020204030204" pitchFamily="34" charset="0"/>
              </a:rPr>
              <a:t>Arroyito heavy </a:t>
            </a:r>
            <a:r>
              <a:rPr lang="es-ES" altLang="en-US" sz="2000" b="1" dirty="0" err="1">
                <a:solidFill>
                  <a:schemeClr val="tx1">
                    <a:lumMod val="50000"/>
                  </a:schemeClr>
                </a:solidFill>
                <a:latin typeface="Calibri" panose="020F0502020204030204" pitchFamily="34" charset="0"/>
                <a:cs typeface="Calibri" panose="020F0502020204030204" pitchFamily="34" charset="0"/>
              </a:rPr>
              <a:t>water</a:t>
            </a:r>
            <a:r>
              <a:rPr lang="es-ES" altLang="en-US" sz="2000" b="1" dirty="0">
                <a:solidFill>
                  <a:schemeClr val="tx1">
                    <a:lumMod val="50000"/>
                  </a:schemeClr>
                </a:solidFill>
                <a:latin typeface="Calibri" panose="020F0502020204030204" pitchFamily="34" charset="0"/>
                <a:cs typeface="Calibri" panose="020F0502020204030204" pitchFamily="34" charset="0"/>
              </a:rPr>
              <a:t> </a:t>
            </a:r>
            <a:r>
              <a:rPr lang="es-ES" altLang="en-US" sz="2000" b="1" dirty="0" err="1">
                <a:solidFill>
                  <a:schemeClr val="tx1">
                    <a:lumMod val="50000"/>
                  </a:schemeClr>
                </a:solidFill>
                <a:latin typeface="Calibri" panose="020F0502020204030204" pitchFamily="34" charset="0"/>
                <a:cs typeface="Calibri" panose="020F0502020204030204" pitchFamily="34" charset="0"/>
              </a:rPr>
              <a:t>plant</a:t>
            </a:r>
            <a:r>
              <a:rPr lang="es-ES" altLang="en-US" sz="2000" dirty="0">
                <a:solidFill>
                  <a:schemeClr val="tx1">
                    <a:lumMod val="50000"/>
                  </a:schemeClr>
                </a:solidFill>
                <a:latin typeface="Calibri" panose="020F0502020204030204" pitchFamily="34" charset="0"/>
                <a:cs typeface="Calibri" panose="020F0502020204030204" pitchFamily="34" charset="0"/>
              </a:rPr>
              <a:t>, Argentina</a:t>
            </a:r>
          </a:p>
        </p:txBody>
      </p:sp>
      <p:sp>
        <p:nvSpPr>
          <p:cNvPr id="28" name="TextBox 5">
            <a:extLst>
              <a:ext uri="{FF2B5EF4-FFF2-40B4-BE49-F238E27FC236}">
                <a16:creationId xmlns:a16="http://schemas.microsoft.com/office/drawing/2014/main" id="{901223FB-1A01-1A4C-9E24-B9E297E029BF}"/>
              </a:ext>
            </a:extLst>
          </p:cNvPr>
          <p:cNvSpPr txBox="1">
            <a:spLocks noChangeArrowheads="1"/>
          </p:cNvSpPr>
          <p:nvPr/>
        </p:nvSpPr>
        <p:spPr bwMode="auto">
          <a:xfrm>
            <a:off x="6540273" y="7108975"/>
            <a:ext cx="254681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err="1">
                <a:solidFill>
                  <a:schemeClr val="tx1">
                    <a:lumMod val="50000"/>
                  </a:schemeClr>
                </a:solidFill>
                <a:latin typeface="Calibri" panose="020F0502020204030204" pitchFamily="34" charset="0"/>
                <a:cs typeface="Calibri" panose="020F0502020204030204" pitchFamily="34" charset="0"/>
              </a:rPr>
              <a:t>Profertil</a:t>
            </a:r>
            <a:r>
              <a:rPr lang="es-ES" altLang="en-US" sz="2000" b="1" dirty="0">
                <a:solidFill>
                  <a:schemeClr val="tx1">
                    <a:lumMod val="50000"/>
                  </a:schemeClr>
                </a:solidFill>
                <a:latin typeface="Calibri" panose="020F0502020204030204" pitchFamily="34" charset="0"/>
                <a:cs typeface="Calibri" panose="020F0502020204030204" pitchFamily="34" charset="0"/>
              </a:rPr>
              <a:t> </a:t>
            </a:r>
            <a:r>
              <a:rPr lang="es-ES" altLang="en-US" sz="2000" b="1" dirty="0" err="1">
                <a:solidFill>
                  <a:schemeClr val="tx1">
                    <a:lumMod val="50000"/>
                  </a:schemeClr>
                </a:solidFill>
                <a:latin typeface="Calibri" panose="020F0502020204030204" pitchFamily="34" charset="0"/>
                <a:cs typeface="Calibri" panose="020F0502020204030204" pitchFamily="34" charset="0"/>
              </a:rPr>
              <a:t>Petrochemicals</a:t>
            </a:r>
            <a:r>
              <a:rPr lang="es-ES" altLang="en-US" sz="2000" b="1" dirty="0">
                <a:solidFill>
                  <a:schemeClr val="tx1">
                    <a:lumMod val="50000"/>
                  </a:schemeClr>
                </a:solidFill>
                <a:latin typeface="Calibri" panose="020F0502020204030204" pitchFamily="34" charset="0"/>
                <a:cs typeface="Calibri" panose="020F0502020204030204" pitchFamily="34" charset="0"/>
              </a:rPr>
              <a:t> </a:t>
            </a:r>
            <a:r>
              <a:rPr lang="es-ES" altLang="en-US" sz="2000" b="1" dirty="0" err="1">
                <a:solidFill>
                  <a:schemeClr val="tx1">
                    <a:lumMod val="50000"/>
                  </a:schemeClr>
                </a:solidFill>
                <a:latin typeface="Calibri" panose="020F0502020204030204" pitchFamily="34" charset="0"/>
                <a:cs typeface="Calibri" panose="020F0502020204030204" pitchFamily="34" charset="0"/>
              </a:rPr>
              <a:t>Complex</a:t>
            </a:r>
            <a:r>
              <a:rPr lang="es-ES" altLang="en-US" sz="2000" b="1" dirty="0">
                <a:solidFill>
                  <a:schemeClr val="tx1">
                    <a:lumMod val="50000"/>
                  </a:schemeClr>
                </a:solidFill>
                <a:latin typeface="Calibri" panose="020F0502020204030204" pitchFamily="34" charset="0"/>
                <a:cs typeface="Calibri" panose="020F0502020204030204" pitchFamily="34" charset="0"/>
              </a:rPr>
              <a:t>, </a:t>
            </a:r>
            <a:r>
              <a:rPr lang="es-ES" altLang="en-US" sz="2000" dirty="0">
                <a:solidFill>
                  <a:schemeClr val="tx1">
                    <a:lumMod val="50000"/>
                  </a:schemeClr>
                </a:solidFill>
                <a:latin typeface="Calibri" panose="020F0502020204030204" pitchFamily="34" charset="0"/>
                <a:cs typeface="Calibri" panose="020F0502020204030204" pitchFamily="34" charset="0"/>
              </a:rPr>
              <a:t>Argentina</a:t>
            </a:r>
          </a:p>
        </p:txBody>
      </p:sp>
      <p:sp>
        <p:nvSpPr>
          <p:cNvPr id="29" name="TextBox 5">
            <a:extLst>
              <a:ext uri="{FF2B5EF4-FFF2-40B4-BE49-F238E27FC236}">
                <a16:creationId xmlns:a16="http://schemas.microsoft.com/office/drawing/2014/main" id="{A450CC7D-73C1-D744-A462-C6C36EFDFB31}"/>
              </a:ext>
            </a:extLst>
          </p:cNvPr>
          <p:cNvSpPr txBox="1">
            <a:spLocks noChangeArrowheads="1"/>
          </p:cNvSpPr>
          <p:nvPr/>
        </p:nvSpPr>
        <p:spPr bwMode="auto">
          <a:xfrm>
            <a:off x="6573038" y="5661394"/>
            <a:ext cx="2674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err="1">
                <a:solidFill>
                  <a:schemeClr val="tx1">
                    <a:lumMod val="50000"/>
                  </a:schemeClr>
                </a:solidFill>
                <a:latin typeface="Calibri" panose="020F0502020204030204" pitchFamily="34" charset="0"/>
                <a:cs typeface="Calibri" panose="020F0502020204030204" pitchFamily="34" charset="0"/>
              </a:rPr>
              <a:t>Petacalco</a:t>
            </a:r>
            <a:r>
              <a:rPr lang="es-ES" altLang="en-US" sz="2000" b="1" dirty="0">
                <a:solidFill>
                  <a:schemeClr val="tx1">
                    <a:lumMod val="50000"/>
                  </a:schemeClr>
                </a:solidFill>
                <a:latin typeface="Calibri" panose="020F0502020204030204" pitchFamily="34" charset="0"/>
                <a:cs typeface="Calibri" panose="020F0502020204030204" pitchFamily="34" charset="0"/>
              </a:rPr>
              <a:t> </a:t>
            </a:r>
            <a:r>
              <a:rPr lang="es-ES" altLang="en-US" sz="2000" b="1" dirty="0" err="1">
                <a:solidFill>
                  <a:schemeClr val="tx1">
                    <a:lumMod val="50000"/>
                  </a:schemeClr>
                </a:solidFill>
                <a:latin typeface="Calibri" panose="020F0502020204030204" pitchFamily="34" charset="0"/>
                <a:cs typeface="Calibri" panose="020F0502020204030204" pitchFamily="34" charset="0"/>
              </a:rPr>
              <a:t>coal</a:t>
            </a:r>
            <a:r>
              <a:rPr lang="es-ES" altLang="en-US" sz="2000" b="1" dirty="0">
                <a:solidFill>
                  <a:schemeClr val="tx1">
                    <a:lumMod val="50000"/>
                  </a:schemeClr>
                </a:solidFill>
                <a:latin typeface="Calibri" panose="020F0502020204030204" pitchFamily="34" charset="0"/>
                <a:cs typeface="Calibri" panose="020F0502020204030204" pitchFamily="34" charset="0"/>
              </a:rPr>
              <a:t> </a:t>
            </a:r>
            <a:r>
              <a:rPr lang="es-ES" altLang="en-US" sz="2000" b="1" dirty="0" err="1">
                <a:solidFill>
                  <a:schemeClr val="tx1">
                    <a:lumMod val="50000"/>
                  </a:schemeClr>
                </a:solidFill>
                <a:latin typeface="Calibri" panose="020F0502020204030204" pitchFamily="34" charset="0"/>
                <a:cs typeface="Calibri" panose="020F0502020204030204" pitchFamily="34" charset="0"/>
              </a:rPr>
              <a:t>reception</a:t>
            </a:r>
            <a:r>
              <a:rPr lang="es-ES" altLang="en-US" sz="2000" b="1" dirty="0">
                <a:solidFill>
                  <a:schemeClr val="tx1">
                    <a:lumMod val="50000"/>
                  </a:schemeClr>
                </a:solidFill>
                <a:latin typeface="Calibri" panose="020F0502020204030204" pitchFamily="34" charset="0"/>
                <a:cs typeface="Calibri" panose="020F0502020204030204" pitchFamily="34" charset="0"/>
              </a:rPr>
              <a:t> and </a:t>
            </a:r>
            <a:r>
              <a:rPr lang="es-ES" altLang="en-US" sz="2000" b="1" dirty="0" err="1">
                <a:solidFill>
                  <a:schemeClr val="tx1">
                    <a:lumMod val="50000"/>
                  </a:schemeClr>
                </a:solidFill>
                <a:latin typeface="Calibri" panose="020F0502020204030204" pitchFamily="34" charset="0"/>
                <a:cs typeface="Calibri" panose="020F0502020204030204" pitchFamily="34" charset="0"/>
              </a:rPr>
              <a:t>handling</a:t>
            </a:r>
            <a:r>
              <a:rPr lang="es-ES" altLang="en-US" sz="2000" b="1" dirty="0">
                <a:solidFill>
                  <a:schemeClr val="tx1">
                    <a:lumMod val="50000"/>
                  </a:schemeClr>
                </a:solidFill>
                <a:latin typeface="Calibri" panose="020F0502020204030204" pitchFamily="34" charset="0"/>
                <a:cs typeface="Calibri" panose="020F0502020204030204" pitchFamily="34" charset="0"/>
              </a:rPr>
              <a:t> terminal</a:t>
            </a:r>
            <a:r>
              <a:rPr lang="es-ES" altLang="en-US" sz="2000" dirty="0">
                <a:solidFill>
                  <a:schemeClr val="tx1">
                    <a:lumMod val="50000"/>
                  </a:schemeClr>
                </a:solidFill>
                <a:latin typeface="Calibri" panose="020F0502020204030204" pitchFamily="34" charset="0"/>
                <a:cs typeface="Calibri" panose="020F0502020204030204" pitchFamily="34" charset="0"/>
              </a:rPr>
              <a:t>,</a:t>
            </a:r>
            <a:r>
              <a:rPr lang="es-ES" altLang="en-US" sz="2000" b="1" dirty="0">
                <a:solidFill>
                  <a:schemeClr val="tx1">
                    <a:lumMod val="50000"/>
                  </a:schemeClr>
                </a:solidFill>
                <a:latin typeface="Calibri" panose="020F0502020204030204" pitchFamily="34" charset="0"/>
                <a:cs typeface="Calibri" panose="020F0502020204030204" pitchFamily="34" charset="0"/>
              </a:rPr>
              <a:t> </a:t>
            </a:r>
            <a:r>
              <a:rPr lang="es-ES" altLang="en-US" sz="2000" dirty="0" err="1">
                <a:solidFill>
                  <a:schemeClr val="tx1">
                    <a:lumMod val="50000"/>
                  </a:schemeClr>
                </a:solidFill>
                <a:latin typeface="Calibri" panose="020F0502020204030204" pitchFamily="34" charset="0"/>
                <a:cs typeface="Calibri" panose="020F0502020204030204" pitchFamily="34" charset="0"/>
              </a:rPr>
              <a:t>Mexico</a:t>
            </a:r>
            <a:r>
              <a:rPr lang="es-ES" altLang="en-US" sz="2000" dirty="0">
                <a:solidFill>
                  <a:schemeClr val="tx1">
                    <a:lumMod val="50000"/>
                  </a:schemeClr>
                </a:solidFill>
                <a:latin typeface="Calibri" panose="020F0502020204030204" pitchFamily="34" charset="0"/>
                <a:cs typeface="Calibri" panose="020F0502020204030204" pitchFamily="34" charset="0"/>
              </a:rPr>
              <a:t> </a:t>
            </a:r>
          </a:p>
        </p:txBody>
      </p:sp>
      <p:sp>
        <p:nvSpPr>
          <p:cNvPr id="31" name="TextBox 5">
            <a:extLst>
              <a:ext uri="{FF2B5EF4-FFF2-40B4-BE49-F238E27FC236}">
                <a16:creationId xmlns:a16="http://schemas.microsoft.com/office/drawing/2014/main" id="{A1D6DED3-B9E5-014E-BCA8-7D4045E22D07}"/>
              </a:ext>
            </a:extLst>
          </p:cNvPr>
          <p:cNvSpPr txBox="1">
            <a:spLocks noChangeArrowheads="1"/>
          </p:cNvSpPr>
          <p:nvPr/>
        </p:nvSpPr>
        <p:spPr bwMode="auto">
          <a:xfrm>
            <a:off x="9645230" y="5824224"/>
            <a:ext cx="254681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a:solidFill>
                  <a:schemeClr val="tx1">
                    <a:lumMod val="50000"/>
                  </a:schemeClr>
                </a:solidFill>
                <a:latin typeface="Calibri" panose="020F0502020204030204" pitchFamily="34" charset="0"/>
                <a:cs typeface="Calibri" panose="020F0502020204030204" pitchFamily="34" charset="0"/>
              </a:rPr>
              <a:t>Heavy </a:t>
            </a:r>
            <a:r>
              <a:rPr lang="es-ES" altLang="en-US" sz="2000" b="1" dirty="0" err="1">
                <a:solidFill>
                  <a:schemeClr val="tx1">
                    <a:lumMod val="50000"/>
                  </a:schemeClr>
                </a:solidFill>
                <a:latin typeface="Calibri" panose="020F0502020204030204" pitchFamily="34" charset="0"/>
                <a:cs typeface="Calibri" panose="020F0502020204030204" pitchFamily="34" charset="0"/>
              </a:rPr>
              <a:t>Crude</a:t>
            </a:r>
            <a:r>
              <a:rPr lang="es-ES" altLang="en-US" sz="2000" b="1" dirty="0">
                <a:solidFill>
                  <a:schemeClr val="tx1">
                    <a:lumMod val="50000"/>
                  </a:schemeClr>
                </a:solidFill>
                <a:latin typeface="Calibri" panose="020F0502020204030204" pitchFamily="34" charset="0"/>
                <a:cs typeface="Calibri" panose="020F0502020204030204" pitchFamily="34" charset="0"/>
              </a:rPr>
              <a:t> </a:t>
            </a:r>
            <a:r>
              <a:rPr lang="es-ES" altLang="en-US" sz="2000" b="1" dirty="0" err="1">
                <a:solidFill>
                  <a:schemeClr val="tx1">
                    <a:lumMod val="50000"/>
                  </a:schemeClr>
                </a:solidFill>
                <a:latin typeface="Calibri" panose="020F0502020204030204" pitchFamily="34" charset="0"/>
                <a:cs typeface="Calibri" panose="020F0502020204030204" pitchFamily="34" charset="0"/>
              </a:rPr>
              <a:t>Oil</a:t>
            </a:r>
            <a:r>
              <a:rPr lang="es-ES" altLang="en-US" sz="2000" b="1" dirty="0">
                <a:solidFill>
                  <a:schemeClr val="tx1">
                    <a:lumMod val="50000"/>
                  </a:schemeClr>
                </a:solidFill>
                <a:latin typeface="Calibri" panose="020F0502020204030204" pitchFamily="34" charset="0"/>
                <a:cs typeface="Calibri" panose="020F0502020204030204" pitchFamily="34" charset="0"/>
              </a:rPr>
              <a:t> Pipeline, </a:t>
            </a:r>
            <a:r>
              <a:rPr lang="es-ES" altLang="en-US" sz="2000" dirty="0">
                <a:solidFill>
                  <a:schemeClr val="tx1">
                    <a:lumMod val="50000"/>
                  </a:schemeClr>
                </a:solidFill>
                <a:latin typeface="Calibri" panose="020F0502020204030204" pitchFamily="34" charset="0"/>
                <a:cs typeface="Calibri" panose="020F0502020204030204" pitchFamily="34" charset="0"/>
              </a:rPr>
              <a:t>Ecuador</a:t>
            </a:r>
          </a:p>
        </p:txBody>
      </p:sp>
      <p:sp>
        <p:nvSpPr>
          <p:cNvPr id="32" name="TextBox 5">
            <a:extLst>
              <a:ext uri="{FF2B5EF4-FFF2-40B4-BE49-F238E27FC236}">
                <a16:creationId xmlns:a16="http://schemas.microsoft.com/office/drawing/2014/main" id="{0D362789-5500-B441-B608-01B471B220B0}"/>
              </a:ext>
            </a:extLst>
          </p:cNvPr>
          <p:cNvSpPr txBox="1">
            <a:spLocks noChangeArrowheads="1"/>
          </p:cNvSpPr>
          <p:nvPr/>
        </p:nvSpPr>
        <p:spPr bwMode="auto">
          <a:xfrm>
            <a:off x="9645231" y="7065311"/>
            <a:ext cx="23219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a:solidFill>
                  <a:schemeClr val="tx1">
                    <a:lumMod val="50000"/>
                  </a:schemeClr>
                </a:solidFill>
                <a:latin typeface="Calibri" panose="020F0502020204030204" pitchFamily="34" charset="0"/>
                <a:cs typeface="Calibri" panose="020F0502020204030204" pitchFamily="34" charset="0"/>
              </a:rPr>
              <a:t>Los Caracoles </a:t>
            </a:r>
            <a:r>
              <a:rPr lang="es-ES" altLang="en-US" sz="2000" b="1" dirty="0" err="1">
                <a:solidFill>
                  <a:schemeClr val="tx1">
                    <a:lumMod val="50000"/>
                  </a:schemeClr>
                </a:solidFill>
                <a:latin typeface="Calibri" panose="020F0502020204030204" pitchFamily="34" charset="0"/>
                <a:cs typeface="Calibri" panose="020F0502020204030204" pitchFamily="34" charset="0"/>
              </a:rPr>
              <a:t>Hydroelectric</a:t>
            </a:r>
            <a:r>
              <a:rPr lang="es-ES" altLang="en-US" sz="2000" b="1" dirty="0">
                <a:solidFill>
                  <a:schemeClr val="tx1">
                    <a:lumMod val="50000"/>
                  </a:schemeClr>
                </a:solidFill>
                <a:latin typeface="Calibri" panose="020F0502020204030204" pitchFamily="34" charset="0"/>
                <a:cs typeface="Calibri" panose="020F0502020204030204" pitchFamily="34" charset="0"/>
              </a:rPr>
              <a:t> </a:t>
            </a:r>
            <a:r>
              <a:rPr lang="es-ES" altLang="en-US" sz="2000" b="1" dirty="0" err="1">
                <a:solidFill>
                  <a:schemeClr val="tx1">
                    <a:lumMod val="50000"/>
                  </a:schemeClr>
                </a:solidFill>
                <a:latin typeface="Calibri" panose="020F0502020204030204" pitchFamily="34" charset="0"/>
                <a:cs typeface="Calibri" panose="020F0502020204030204" pitchFamily="34" charset="0"/>
              </a:rPr>
              <a:t>Plant</a:t>
            </a:r>
            <a:r>
              <a:rPr lang="es-ES" altLang="en-US" sz="2000" b="1" dirty="0">
                <a:solidFill>
                  <a:schemeClr val="tx1">
                    <a:lumMod val="50000"/>
                  </a:schemeClr>
                </a:solidFill>
                <a:latin typeface="Calibri" panose="020F0502020204030204" pitchFamily="34" charset="0"/>
                <a:cs typeface="Calibri" panose="020F0502020204030204" pitchFamily="34" charset="0"/>
              </a:rPr>
              <a:t>, </a:t>
            </a:r>
            <a:r>
              <a:rPr lang="es-ES" altLang="en-US" sz="2000" dirty="0">
                <a:solidFill>
                  <a:schemeClr val="tx1">
                    <a:lumMod val="50000"/>
                  </a:schemeClr>
                </a:solidFill>
                <a:latin typeface="Calibri" panose="020F0502020204030204" pitchFamily="34" charset="0"/>
                <a:cs typeface="Calibri" panose="020F0502020204030204" pitchFamily="34" charset="0"/>
              </a:rPr>
              <a:t>Argentina</a:t>
            </a:r>
          </a:p>
        </p:txBody>
      </p:sp>
      <p:sp>
        <p:nvSpPr>
          <p:cNvPr id="34" name="TextBox 5">
            <a:extLst>
              <a:ext uri="{FF2B5EF4-FFF2-40B4-BE49-F238E27FC236}">
                <a16:creationId xmlns:a16="http://schemas.microsoft.com/office/drawing/2014/main" id="{CB63BE21-7D61-7147-8C2A-4C1922ABC98D}"/>
              </a:ext>
            </a:extLst>
          </p:cNvPr>
          <p:cNvSpPr txBox="1">
            <a:spLocks noChangeArrowheads="1"/>
          </p:cNvSpPr>
          <p:nvPr/>
        </p:nvSpPr>
        <p:spPr bwMode="auto">
          <a:xfrm>
            <a:off x="12625942" y="7108975"/>
            <a:ext cx="2546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err="1">
                <a:solidFill>
                  <a:schemeClr val="tx1">
                    <a:lumMod val="50000"/>
                  </a:schemeClr>
                </a:solidFill>
                <a:latin typeface="Calibri" panose="020F0502020204030204" pitchFamily="34" charset="0"/>
                <a:cs typeface="Calibri" panose="020F0502020204030204" pitchFamily="34" charset="0"/>
              </a:rPr>
              <a:t>Peru</a:t>
            </a:r>
            <a:r>
              <a:rPr lang="es-ES" altLang="en-US" sz="2000" b="1" dirty="0">
                <a:solidFill>
                  <a:schemeClr val="tx1">
                    <a:lumMod val="50000"/>
                  </a:schemeClr>
                </a:solidFill>
                <a:latin typeface="Calibri" panose="020F0502020204030204" pitchFamily="34" charset="0"/>
                <a:cs typeface="Calibri" panose="020F0502020204030204" pitchFamily="34" charset="0"/>
              </a:rPr>
              <a:t> LNG Pipeline, </a:t>
            </a:r>
            <a:r>
              <a:rPr lang="es-ES" altLang="en-US" sz="2000" dirty="0" err="1">
                <a:solidFill>
                  <a:schemeClr val="tx1">
                    <a:lumMod val="50000"/>
                  </a:schemeClr>
                </a:solidFill>
                <a:latin typeface="Calibri" panose="020F0502020204030204" pitchFamily="34" charset="0"/>
                <a:cs typeface="Calibri" panose="020F0502020204030204" pitchFamily="34" charset="0"/>
              </a:rPr>
              <a:t>Peru</a:t>
            </a:r>
            <a:endParaRPr lang="es-ES" altLang="en-US" sz="2000" dirty="0">
              <a:solidFill>
                <a:schemeClr val="tx1">
                  <a:lumMod val="50000"/>
                </a:schemeClr>
              </a:solidFill>
              <a:latin typeface="Calibri" panose="020F0502020204030204" pitchFamily="34" charset="0"/>
              <a:cs typeface="Calibri" panose="020F0502020204030204" pitchFamily="34" charset="0"/>
            </a:endParaRPr>
          </a:p>
        </p:txBody>
      </p:sp>
      <p:sp>
        <p:nvSpPr>
          <p:cNvPr id="35" name="TextBox 5">
            <a:extLst>
              <a:ext uri="{FF2B5EF4-FFF2-40B4-BE49-F238E27FC236}">
                <a16:creationId xmlns:a16="http://schemas.microsoft.com/office/drawing/2014/main" id="{6F209BB4-2762-3E41-BA56-CAEFDD8A09C4}"/>
              </a:ext>
            </a:extLst>
          </p:cNvPr>
          <p:cNvSpPr txBox="1">
            <a:spLocks noChangeArrowheads="1"/>
          </p:cNvSpPr>
          <p:nvPr/>
        </p:nvSpPr>
        <p:spPr bwMode="auto">
          <a:xfrm>
            <a:off x="12664852" y="8123846"/>
            <a:ext cx="290697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a:solidFill>
                  <a:schemeClr val="tx1">
                    <a:lumMod val="50000"/>
                  </a:schemeClr>
                </a:solidFill>
                <a:latin typeface="Calibri" panose="020F0502020204030204" pitchFamily="34" charset="0"/>
                <a:cs typeface="Calibri" panose="020F0502020204030204" pitchFamily="34" charset="0"/>
              </a:rPr>
              <a:t>Dunkirk LNG </a:t>
            </a:r>
            <a:r>
              <a:rPr lang="es-ES" altLang="en-US" sz="2000" b="1" dirty="0" err="1">
                <a:solidFill>
                  <a:schemeClr val="tx1">
                    <a:lumMod val="50000"/>
                  </a:schemeClr>
                </a:solidFill>
                <a:latin typeface="Calibri" panose="020F0502020204030204" pitchFamily="34" charset="0"/>
                <a:cs typeface="Calibri" panose="020F0502020204030204" pitchFamily="34" charset="0"/>
              </a:rPr>
              <a:t>regasification</a:t>
            </a:r>
            <a:r>
              <a:rPr lang="es-ES" altLang="en-US" sz="2000" b="1" dirty="0">
                <a:solidFill>
                  <a:schemeClr val="tx1">
                    <a:lumMod val="50000"/>
                  </a:schemeClr>
                </a:solidFill>
                <a:latin typeface="Calibri" panose="020F0502020204030204" pitchFamily="34" charset="0"/>
                <a:cs typeface="Calibri" panose="020F0502020204030204" pitchFamily="34" charset="0"/>
              </a:rPr>
              <a:t> terminal, </a:t>
            </a:r>
            <a:r>
              <a:rPr lang="es-ES" altLang="en-US" sz="2000" dirty="0">
                <a:solidFill>
                  <a:schemeClr val="tx1">
                    <a:lumMod val="50000"/>
                  </a:schemeClr>
                </a:solidFill>
                <a:latin typeface="Calibri" panose="020F0502020204030204" pitchFamily="34" charset="0"/>
                <a:cs typeface="Calibri" panose="020F0502020204030204" pitchFamily="34" charset="0"/>
              </a:rPr>
              <a:t>France</a:t>
            </a:r>
          </a:p>
        </p:txBody>
      </p:sp>
      <p:sp>
        <p:nvSpPr>
          <p:cNvPr id="42" name="Rectángulo 30">
            <a:extLst>
              <a:ext uri="{FF2B5EF4-FFF2-40B4-BE49-F238E27FC236}">
                <a16:creationId xmlns:a16="http://schemas.microsoft.com/office/drawing/2014/main" id="{3B462282-26AD-F544-ACE8-010563BDC5EC}"/>
              </a:ext>
            </a:extLst>
          </p:cNvPr>
          <p:cNvSpPr/>
          <p:nvPr/>
        </p:nvSpPr>
        <p:spPr>
          <a:xfrm>
            <a:off x="3564499" y="3877861"/>
            <a:ext cx="2668119" cy="1127481"/>
          </a:xfrm>
          <a:prstGeom prst="rect">
            <a:avLst/>
          </a:prstGeom>
          <a:solidFill>
            <a:schemeClr val="accent5">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3" name="TextBox 5">
            <a:extLst>
              <a:ext uri="{FF2B5EF4-FFF2-40B4-BE49-F238E27FC236}">
                <a16:creationId xmlns:a16="http://schemas.microsoft.com/office/drawing/2014/main" id="{35C86E42-3FAD-304B-9060-4901CA1DFC9E}"/>
              </a:ext>
            </a:extLst>
          </p:cNvPr>
          <p:cNvSpPr txBox="1">
            <a:spLocks noChangeArrowheads="1"/>
          </p:cNvSpPr>
          <p:nvPr/>
        </p:nvSpPr>
        <p:spPr bwMode="auto">
          <a:xfrm>
            <a:off x="3710221" y="4081637"/>
            <a:ext cx="237738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err="1">
                <a:solidFill>
                  <a:schemeClr val="bg2"/>
                </a:solidFill>
                <a:latin typeface="Calibri" panose="020F0502020204030204" pitchFamily="34" charset="0"/>
                <a:cs typeface="Calibri" panose="020F0502020204030204" pitchFamily="34" charset="0"/>
              </a:rPr>
              <a:t>Shegdun</a:t>
            </a:r>
            <a:r>
              <a:rPr lang="es-ES" altLang="en-US" sz="2000" b="1" dirty="0">
                <a:solidFill>
                  <a:schemeClr val="bg2"/>
                </a:solidFill>
                <a:latin typeface="Calibri" panose="020F0502020204030204" pitchFamily="34" charset="0"/>
                <a:cs typeface="Calibri" panose="020F0502020204030204" pitchFamily="34" charset="0"/>
              </a:rPr>
              <a:t> </a:t>
            </a:r>
            <a:r>
              <a:rPr lang="es-ES" altLang="en-US" sz="2000" b="1" dirty="0" err="1">
                <a:solidFill>
                  <a:schemeClr val="bg2"/>
                </a:solidFill>
                <a:latin typeface="Calibri" panose="020F0502020204030204" pitchFamily="34" charset="0"/>
                <a:cs typeface="Calibri" panose="020F0502020204030204" pitchFamily="34" charset="0"/>
              </a:rPr>
              <a:t>Yanbu</a:t>
            </a:r>
            <a:r>
              <a:rPr lang="es-ES" altLang="en-US" sz="2000" b="1" dirty="0">
                <a:solidFill>
                  <a:schemeClr val="bg2"/>
                </a:solidFill>
                <a:latin typeface="Calibri" panose="020F0502020204030204" pitchFamily="34" charset="0"/>
                <a:cs typeface="Calibri" panose="020F0502020204030204" pitchFamily="34" charset="0"/>
              </a:rPr>
              <a:t> Pipeline, </a:t>
            </a:r>
            <a:r>
              <a:rPr lang="es-ES" altLang="en-US" sz="2000" dirty="0" err="1">
                <a:solidFill>
                  <a:schemeClr val="bg2"/>
                </a:solidFill>
                <a:latin typeface="Calibri" panose="020F0502020204030204" pitchFamily="34" charset="0"/>
                <a:cs typeface="Calibri" panose="020F0502020204030204" pitchFamily="34" charset="0"/>
              </a:rPr>
              <a:t>Saudi</a:t>
            </a:r>
            <a:r>
              <a:rPr lang="es-ES" altLang="en-US" sz="2000" dirty="0">
                <a:solidFill>
                  <a:schemeClr val="bg2"/>
                </a:solidFill>
                <a:latin typeface="Calibri" panose="020F0502020204030204" pitchFamily="34" charset="0"/>
                <a:cs typeface="Calibri" panose="020F0502020204030204" pitchFamily="34" charset="0"/>
              </a:rPr>
              <a:t> Arabia</a:t>
            </a:r>
          </a:p>
        </p:txBody>
      </p:sp>
      <p:sp>
        <p:nvSpPr>
          <p:cNvPr id="45" name="Rectángulo 30">
            <a:extLst>
              <a:ext uri="{FF2B5EF4-FFF2-40B4-BE49-F238E27FC236}">
                <a16:creationId xmlns:a16="http://schemas.microsoft.com/office/drawing/2014/main" id="{6660C4C2-1831-A14E-AA67-4BA36D9682D6}"/>
              </a:ext>
            </a:extLst>
          </p:cNvPr>
          <p:cNvSpPr/>
          <p:nvPr/>
        </p:nvSpPr>
        <p:spPr>
          <a:xfrm>
            <a:off x="6569700" y="3869578"/>
            <a:ext cx="2668119" cy="1127481"/>
          </a:xfrm>
          <a:prstGeom prst="rect">
            <a:avLst/>
          </a:prstGeom>
          <a:solidFill>
            <a:schemeClr val="accent5">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6" name="TextBox 5">
            <a:extLst>
              <a:ext uri="{FF2B5EF4-FFF2-40B4-BE49-F238E27FC236}">
                <a16:creationId xmlns:a16="http://schemas.microsoft.com/office/drawing/2014/main" id="{DE86050C-8A69-C940-92FC-0963B4C4219F}"/>
              </a:ext>
            </a:extLst>
          </p:cNvPr>
          <p:cNvSpPr txBox="1">
            <a:spLocks noChangeArrowheads="1"/>
          </p:cNvSpPr>
          <p:nvPr/>
        </p:nvSpPr>
        <p:spPr bwMode="auto">
          <a:xfrm>
            <a:off x="6715422" y="4081637"/>
            <a:ext cx="237738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a:solidFill>
                  <a:schemeClr val="bg2"/>
                </a:solidFill>
                <a:latin typeface="Calibri" panose="020F0502020204030204" pitchFamily="34" charset="0"/>
                <a:cs typeface="Calibri" panose="020F0502020204030204" pitchFamily="34" charset="0"/>
              </a:rPr>
              <a:t>RLAM </a:t>
            </a:r>
            <a:r>
              <a:rPr lang="es-ES" altLang="en-US" sz="2000" b="1" dirty="0" err="1">
                <a:solidFill>
                  <a:schemeClr val="bg2"/>
                </a:solidFill>
                <a:latin typeface="Calibri" panose="020F0502020204030204" pitchFamily="34" charset="0"/>
                <a:cs typeface="Calibri" panose="020F0502020204030204" pitchFamily="34" charset="0"/>
              </a:rPr>
              <a:t>Refinery</a:t>
            </a:r>
            <a:r>
              <a:rPr lang="es-ES" altLang="en-US" sz="2000" b="1" dirty="0">
                <a:solidFill>
                  <a:schemeClr val="bg2"/>
                </a:solidFill>
                <a:latin typeface="Calibri" panose="020F0502020204030204" pitchFamily="34" charset="0"/>
                <a:cs typeface="Calibri" panose="020F0502020204030204" pitchFamily="34" charset="0"/>
              </a:rPr>
              <a:t> </a:t>
            </a:r>
            <a:r>
              <a:rPr lang="es-ES" altLang="en-US" sz="2000" b="1" dirty="0" err="1">
                <a:solidFill>
                  <a:schemeClr val="bg2"/>
                </a:solidFill>
                <a:latin typeface="Calibri" panose="020F0502020204030204" pitchFamily="34" charset="0"/>
                <a:cs typeface="Calibri" panose="020F0502020204030204" pitchFamily="34" charset="0"/>
              </a:rPr>
              <a:t>Expansion</a:t>
            </a:r>
            <a:r>
              <a:rPr lang="es-ES" altLang="en-US" sz="2000" dirty="0">
                <a:solidFill>
                  <a:schemeClr val="bg2"/>
                </a:solidFill>
                <a:latin typeface="Calibri" panose="020F0502020204030204" pitchFamily="34" charset="0"/>
                <a:cs typeface="Calibri" panose="020F0502020204030204" pitchFamily="34" charset="0"/>
              </a:rPr>
              <a:t>, </a:t>
            </a:r>
            <a:r>
              <a:rPr lang="es-ES" altLang="en-US" sz="2000" dirty="0" err="1">
                <a:solidFill>
                  <a:schemeClr val="bg2"/>
                </a:solidFill>
                <a:latin typeface="Calibri" panose="020F0502020204030204" pitchFamily="34" charset="0"/>
                <a:cs typeface="Calibri" panose="020F0502020204030204" pitchFamily="34" charset="0"/>
              </a:rPr>
              <a:t>Brazil</a:t>
            </a:r>
            <a:endParaRPr lang="es-ES" altLang="en-US" sz="2000" dirty="0">
              <a:solidFill>
                <a:schemeClr val="bg2"/>
              </a:solidFill>
              <a:latin typeface="Calibri" panose="020F0502020204030204" pitchFamily="34" charset="0"/>
              <a:cs typeface="Calibri" panose="020F0502020204030204" pitchFamily="34" charset="0"/>
            </a:endParaRPr>
          </a:p>
        </p:txBody>
      </p:sp>
      <p:sp>
        <p:nvSpPr>
          <p:cNvPr id="48" name="Rectángulo 30">
            <a:extLst>
              <a:ext uri="{FF2B5EF4-FFF2-40B4-BE49-F238E27FC236}">
                <a16:creationId xmlns:a16="http://schemas.microsoft.com/office/drawing/2014/main" id="{B6670F15-C1FE-5242-8474-3200B5BD888C}"/>
              </a:ext>
            </a:extLst>
          </p:cNvPr>
          <p:cNvSpPr/>
          <p:nvPr/>
        </p:nvSpPr>
        <p:spPr>
          <a:xfrm>
            <a:off x="9624126" y="3909149"/>
            <a:ext cx="2668119" cy="1127481"/>
          </a:xfrm>
          <a:prstGeom prst="rect">
            <a:avLst/>
          </a:prstGeom>
          <a:solidFill>
            <a:schemeClr val="accent5">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9" name="TextBox 5">
            <a:extLst>
              <a:ext uri="{FF2B5EF4-FFF2-40B4-BE49-F238E27FC236}">
                <a16:creationId xmlns:a16="http://schemas.microsoft.com/office/drawing/2014/main" id="{5EDA66F6-8935-8A4B-A654-BE5A399AA640}"/>
              </a:ext>
            </a:extLst>
          </p:cNvPr>
          <p:cNvSpPr txBox="1">
            <a:spLocks noChangeArrowheads="1"/>
          </p:cNvSpPr>
          <p:nvPr/>
        </p:nvSpPr>
        <p:spPr bwMode="auto">
          <a:xfrm>
            <a:off x="9775164" y="4081637"/>
            <a:ext cx="237738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err="1">
                <a:solidFill>
                  <a:schemeClr val="bg2"/>
                </a:solidFill>
                <a:latin typeface="Calibri" panose="020F0502020204030204" pitchFamily="34" charset="0"/>
                <a:cs typeface="Calibri" panose="020F0502020204030204" pitchFamily="34" charset="0"/>
              </a:rPr>
              <a:t>Camisea</a:t>
            </a:r>
            <a:r>
              <a:rPr lang="es-ES" altLang="en-US" sz="2000" b="1" dirty="0">
                <a:solidFill>
                  <a:schemeClr val="bg2"/>
                </a:solidFill>
                <a:latin typeface="Calibri" panose="020F0502020204030204" pitchFamily="34" charset="0"/>
                <a:cs typeface="Calibri" panose="020F0502020204030204" pitchFamily="34" charset="0"/>
              </a:rPr>
              <a:t> Gas Pipeline, </a:t>
            </a:r>
            <a:r>
              <a:rPr lang="es-ES" altLang="en-US" sz="2000" dirty="0" err="1">
                <a:solidFill>
                  <a:schemeClr val="bg2"/>
                </a:solidFill>
                <a:latin typeface="Calibri" panose="020F0502020204030204" pitchFamily="34" charset="0"/>
                <a:cs typeface="Calibri" panose="020F0502020204030204" pitchFamily="34" charset="0"/>
              </a:rPr>
              <a:t>Peru</a:t>
            </a:r>
            <a:endParaRPr lang="es-ES" altLang="en-US" sz="2000" dirty="0">
              <a:solidFill>
                <a:schemeClr val="bg2"/>
              </a:solidFill>
              <a:latin typeface="Calibri" panose="020F0502020204030204" pitchFamily="34" charset="0"/>
              <a:cs typeface="Calibri" panose="020F0502020204030204" pitchFamily="34" charset="0"/>
            </a:endParaRPr>
          </a:p>
        </p:txBody>
      </p:sp>
      <p:sp>
        <p:nvSpPr>
          <p:cNvPr id="51" name="Rectángulo 30">
            <a:extLst>
              <a:ext uri="{FF2B5EF4-FFF2-40B4-BE49-F238E27FC236}">
                <a16:creationId xmlns:a16="http://schemas.microsoft.com/office/drawing/2014/main" id="{9590D2BC-4C97-B145-A373-3B2C748885C7}"/>
              </a:ext>
            </a:extLst>
          </p:cNvPr>
          <p:cNvSpPr/>
          <p:nvPr/>
        </p:nvSpPr>
        <p:spPr>
          <a:xfrm>
            <a:off x="12625942" y="3904619"/>
            <a:ext cx="2660125" cy="1127481"/>
          </a:xfrm>
          <a:prstGeom prst="rect">
            <a:avLst/>
          </a:prstGeom>
          <a:solidFill>
            <a:schemeClr val="accent5">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2" name="TextBox 5">
            <a:extLst>
              <a:ext uri="{FF2B5EF4-FFF2-40B4-BE49-F238E27FC236}">
                <a16:creationId xmlns:a16="http://schemas.microsoft.com/office/drawing/2014/main" id="{3F472A58-680E-E644-8C4D-D42AE5E6A302}"/>
              </a:ext>
            </a:extLst>
          </p:cNvPr>
          <p:cNvSpPr txBox="1">
            <a:spLocks noChangeArrowheads="1"/>
          </p:cNvSpPr>
          <p:nvPr/>
        </p:nvSpPr>
        <p:spPr bwMode="auto">
          <a:xfrm>
            <a:off x="12771664" y="4081637"/>
            <a:ext cx="237738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s-ES" altLang="en-US" sz="2000" b="1" dirty="0">
                <a:solidFill>
                  <a:schemeClr val="bg2"/>
                </a:solidFill>
                <a:latin typeface="Calibri" panose="020F0502020204030204" pitchFamily="34" charset="0"/>
                <a:cs typeface="Calibri" panose="020F0502020204030204" pitchFamily="34" charset="0"/>
              </a:rPr>
              <a:t>P-76 offshore </a:t>
            </a:r>
            <a:r>
              <a:rPr lang="es-ES" altLang="en-US" sz="2000" b="1" dirty="0" err="1">
                <a:solidFill>
                  <a:schemeClr val="bg2"/>
                </a:solidFill>
                <a:latin typeface="Calibri" panose="020F0502020204030204" pitchFamily="34" charset="0"/>
                <a:cs typeface="Calibri" panose="020F0502020204030204" pitchFamily="34" charset="0"/>
              </a:rPr>
              <a:t>platform</a:t>
            </a:r>
            <a:r>
              <a:rPr lang="es-ES" altLang="en-US" sz="2000" b="1" dirty="0">
                <a:solidFill>
                  <a:schemeClr val="bg2"/>
                </a:solidFill>
                <a:latin typeface="Calibri" panose="020F0502020204030204" pitchFamily="34" charset="0"/>
                <a:cs typeface="Calibri" panose="020F0502020204030204" pitchFamily="34" charset="0"/>
              </a:rPr>
              <a:t>, </a:t>
            </a:r>
            <a:r>
              <a:rPr lang="es-ES" altLang="en-US" sz="2000" dirty="0" err="1">
                <a:solidFill>
                  <a:schemeClr val="bg2"/>
                </a:solidFill>
                <a:latin typeface="Calibri" panose="020F0502020204030204" pitchFamily="34" charset="0"/>
                <a:cs typeface="Calibri" panose="020F0502020204030204" pitchFamily="34" charset="0"/>
              </a:rPr>
              <a:t>Brazil</a:t>
            </a:r>
            <a:endParaRPr lang="es-ES" altLang="en-US" sz="2000" dirty="0">
              <a:solidFill>
                <a:schemeClr val="bg2"/>
              </a:solidFill>
              <a:latin typeface="Calibri" panose="020F0502020204030204" pitchFamily="34" charset="0"/>
              <a:cs typeface="Calibri" panose="020F0502020204030204" pitchFamily="34" charset="0"/>
            </a:endParaRPr>
          </a:p>
        </p:txBody>
      </p:sp>
      <p:grpSp>
        <p:nvGrpSpPr>
          <p:cNvPr id="59" name="Group 58">
            <a:extLst>
              <a:ext uri="{FF2B5EF4-FFF2-40B4-BE49-F238E27FC236}">
                <a16:creationId xmlns:a16="http://schemas.microsoft.com/office/drawing/2014/main" id="{FC7F0D1B-699C-E541-8240-2BCF5C583AFD}"/>
              </a:ext>
            </a:extLst>
          </p:cNvPr>
          <p:cNvGrpSpPr/>
          <p:nvPr/>
        </p:nvGrpSpPr>
        <p:grpSpPr>
          <a:xfrm rot="10800000">
            <a:off x="640120" y="2646421"/>
            <a:ext cx="2668342" cy="217720"/>
            <a:chOff x="640994" y="4727091"/>
            <a:chExt cx="2668342" cy="217720"/>
          </a:xfrm>
        </p:grpSpPr>
        <p:sp>
          <p:nvSpPr>
            <p:cNvPr id="19" name="Triangle 18">
              <a:extLst>
                <a:ext uri="{FF2B5EF4-FFF2-40B4-BE49-F238E27FC236}">
                  <a16:creationId xmlns:a16="http://schemas.microsoft.com/office/drawing/2014/main" id="{52DFEBA5-CE74-8644-9020-872FE9F0B7AB}"/>
                </a:ext>
              </a:extLst>
            </p:cNvPr>
            <p:cNvSpPr/>
            <p:nvPr/>
          </p:nvSpPr>
          <p:spPr>
            <a:xfrm rot="10800000" flipH="1">
              <a:off x="3112933" y="4775498"/>
              <a:ext cx="196403" cy="16931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1174A5B-8435-DB4C-B60F-7DA5FDA92C58}"/>
                </a:ext>
              </a:extLst>
            </p:cNvPr>
            <p:cNvSpPr/>
            <p:nvPr/>
          </p:nvSpPr>
          <p:spPr>
            <a:xfrm>
              <a:off x="640994" y="4727091"/>
              <a:ext cx="2668119" cy="727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76CDE88D-B1BC-7948-950C-AE67343849F1}"/>
              </a:ext>
            </a:extLst>
          </p:cNvPr>
          <p:cNvGrpSpPr/>
          <p:nvPr/>
        </p:nvGrpSpPr>
        <p:grpSpPr>
          <a:xfrm rot="10800000" flipH="1">
            <a:off x="3558908" y="2695516"/>
            <a:ext cx="2676322" cy="217721"/>
            <a:chOff x="640343" y="4727090"/>
            <a:chExt cx="2676322" cy="217721"/>
          </a:xfrm>
          <a:solidFill>
            <a:schemeClr val="accent1"/>
          </a:solidFill>
        </p:grpSpPr>
        <p:sp>
          <p:nvSpPr>
            <p:cNvPr id="61" name="Triangle 60">
              <a:extLst>
                <a:ext uri="{FF2B5EF4-FFF2-40B4-BE49-F238E27FC236}">
                  <a16:creationId xmlns:a16="http://schemas.microsoft.com/office/drawing/2014/main" id="{A7C952F9-61B4-0243-BCD7-C1B7733C1F27}"/>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FD8B4678-2785-0145-850B-0E54868BC6E7}"/>
                </a:ext>
              </a:extLst>
            </p:cNvPr>
            <p:cNvSpPr/>
            <p:nvPr/>
          </p:nvSpPr>
          <p:spPr>
            <a:xfrm>
              <a:off x="640994" y="4727090"/>
              <a:ext cx="2675671"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402B1F26-DA7C-5A48-8C27-82138C4E760E}"/>
              </a:ext>
            </a:extLst>
          </p:cNvPr>
          <p:cNvGrpSpPr/>
          <p:nvPr/>
        </p:nvGrpSpPr>
        <p:grpSpPr>
          <a:xfrm rot="10800000" flipH="1">
            <a:off x="6572073" y="2690961"/>
            <a:ext cx="2665746" cy="217721"/>
            <a:chOff x="640343" y="4727090"/>
            <a:chExt cx="2665746" cy="217721"/>
          </a:xfrm>
          <a:solidFill>
            <a:schemeClr val="tx2"/>
          </a:solidFill>
        </p:grpSpPr>
        <p:sp>
          <p:nvSpPr>
            <p:cNvPr id="64" name="Triangle 63">
              <a:extLst>
                <a:ext uri="{FF2B5EF4-FFF2-40B4-BE49-F238E27FC236}">
                  <a16:creationId xmlns:a16="http://schemas.microsoft.com/office/drawing/2014/main" id="{0302F786-D294-D543-AFE5-93E7B02B6F3A}"/>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1CCD865D-2160-9949-9F22-182B868AF1E5}"/>
                </a:ext>
              </a:extLst>
            </p:cNvPr>
            <p:cNvSpPr/>
            <p:nvPr/>
          </p:nvSpPr>
          <p:spPr>
            <a:xfrm>
              <a:off x="640995" y="4727090"/>
              <a:ext cx="2665094"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20C826C4-74B3-D841-A59B-B102C96FA031}"/>
              </a:ext>
            </a:extLst>
          </p:cNvPr>
          <p:cNvGrpSpPr/>
          <p:nvPr/>
        </p:nvGrpSpPr>
        <p:grpSpPr>
          <a:xfrm rot="10800000" flipH="1">
            <a:off x="9620148" y="2713484"/>
            <a:ext cx="2671947" cy="217721"/>
            <a:chOff x="637168" y="4727090"/>
            <a:chExt cx="2671947" cy="217721"/>
          </a:xfrm>
          <a:solidFill>
            <a:schemeClr val="accent2"/>
          </a:solidFill>
        </p:grpSpPr>
        <p:sp>
          <p:nvSpPr>
            <p:cNvPr id="67" name="Triangle 66">
              <a:extLst>
                <a:ext uri="{FF2B5EF4-FFF2-40B4-BE49-F238E27FC236}">
                  <a16:creationId xmlns:a16="http://schemas.microsoft.com/office/drawing/2014/main" id="{E2A95D3D-29A7-6844-B998-EE3D20ADBFE7}"/>
                </a:ext>
              </a:extLst>
            </p:cNvPr>
            <p:cNvSpPr/>
            <p:nvPr/>
          </p:nvSpPr>
          <p:spPr>
            <a:xfrm rot="10800000">
              <a:off x="637168"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F43D44D-A2EA-D44F-AD4D-FC457DE5B295}"/>
                </a:ext>
              </a:extLst>
            </p:cNvPr>
            <p:cNvSpPr/>
            <p:nvPr/>
          </p:nvSpPr>
          <p:spPr>
            <a:xfrm>
              <a:off x="637168" y="4727090"/>
              <a:ext cx="2671947"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8712113A-D328-7341-922F-5930208E9E7D}"/>
              </a:ext>
            </a:extLst>
          </p:cNvPr>
          <p:cNvGrpSpPr/>
          <p:nvPr/>
        </p:nvGrpSpPr>
        <p:grpSpPr>
          <a:xfrm rot="10800000" flipH="1">
            <a:off x="12626564" y="2689639"/>
            <a:ext cx="2662180" cy="217721"/>
            <a:chOff x="640343" y="4727090"/>
            <a:chExt cx="2662180" cy="217721"/>
          </a:xfrm>
          <a:solidFill>
            <a:schemeClr val="accent1"/>
          </a:solidFill>
        </p:grpSpPr>
        <p:sp>
          <p:nvSpPr>
            <p:cNvPr id="71" name="Triangle 70">
              <a:extLst>
                <a:ext uri="{FF2B5EF4-FFF2-40B4-BE49-F238E27FC236}">
                  <a16:creationId xmlns:a16="http://schemas.microsoft.com/office/drawing/2014/main" id="{7D07C385-0FC0-7049-9D17-F33EF62CD0D7}"/>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2592EF07-4CCE-304E-89A3-3ABDBC730004}"/>
                </a:ext>
              </a:extLst>
            </p:cNvPr>
            <p:cNvSpPr/>
            <p:nvPr/>
          </p:nvSpPr>
          <p:spPr>
            <a:xfrm>
              <a:off x="640994" y="4727090"/>
              <a:ext cx="2661529"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5E7106CA-28D6-1C44-A76D-5628A0A30CD8}"/>
              </a:ext>
            </a:extLst>
          </p:cNvPr>
          <p:cNvGrpSpPr/>
          <p:nvPr/>
        </p:nvGrpSpPr>
        <p:grpSpPr>
          <a:xfrm>
            <a:off x="575272" y="1965170"/>
            <a:ext cx="14957647" cy="540473"/>
            <a:chOff x="575272" y="1734821"/>
            <a:chExt cx="14957647" cy="540473"/>
          </a:xfrm>
        </p:grpSpPr>
        <p:cxnSp>
          <p:nvCxnSpPr>
            <p:cNvPr id="4" name="Straight Connector 3">
              <a:extLst>
                <a:ext uri="{FF2B5EF4-FFF2-40B4-BE49-F238E27FC236}">
                  <a16:creationId xmlns:a16="http://schemas.microsoft.com/office/drawing/2014/main" id="{A561AC07-3493-004D-B4DF-58611E706596}"/>
                </a:ext>
              </a:extLst>
            </p:cNvPr>
            <p:cNvCxnSpPr>
              <a:cxnSpLocks/>
            </p:cNvCxnSpPr>
            <p:nvPr/>
          </p:nvCxnSpPr>
          <p:spPr>
            <a:xfrm>
              <a:off x="640995" y="2242554"/>
              <a:ext cx="14891924" cy="0"/>
            </a:xfrm>
            <a:prstGeom prst="line">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19">
              <a:extLst>
                <a:ext uri="{FF2B5EF4-FFF2-40B4-BE49-F238E27FC236}">
                  <a16:creationId xmlns:a16="http://schemas.microsoft.com/office/drawing/2014/main" id="{E0FFBB8C-FD04-0D49-8661-FD83ACCB86A4}"/>
                </a:ext>
              </a:extLst>
            </p:cNvPr>
            <p:cNvSpPr txBox="1">
              <a:spLocks noChangeArrowheads="1"/>
            </p:cNvSpPr>
            <p:nvPr/>
          </p:nvSpPr>
          <p:spPr bwMode="auto">
            <a:xfrm>
              <a:off x="575272" y="1734821"/>
              <a:ext cx="105830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800" b="1">
                  <a:solidFill>
                    <a:schemeClr val="accent2"/>
                  </a:solidFill>
                  <a:cs typeface="Calibri" panose="020F0502020204030204" pitchFamily="34" charset="0"/>
                </a:rPr>
                <a:t>1970s</a:t>
              </a:r>
            </a:p>
          </p:txBody>
        </p:sp>
        <p:sp>
          <p:nvSpPr>
            <p:cNvPr id="8" name="TextBox 619">
              <a:extLst>
                <a:ext uri="{FF2B5EF4-FFF2-40B4-BE49-F238E27FC236}">
                  <a16:creationId xmlns:a16="http://schemas.microsoft.com/office/drawing/2014/main" id="{3E2F0273-CEB0-DC4C-88D4-69824BF2FF68}"/>
                </a:ext>
              </a:extLst>
            </p:cNvPr>
            <p:cNvSpPr txBox="1">
              <a:spLocks noChangeArrowheads="1"/>
            </p:cNvSpPr>
            <p:nvPr/>
          </p:nvSpPr>
          <p:spPr bwMode="auto">
            <a:xfrm>
              <a:off x="3561576" y="1752074"/>
              <a:ext cx="105830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800" b="1">
                  <a:solidFill>
                    <a:schemeClr val="accent1"/>
                  </a:solidFill>
                  <a:cs typeface="Calibri" panose="020F0502020204030204" pitchFamily="34" charset="0"/>
                </a:rPr>
                <a:t>1980s</a:t>
              </a:r>
            </a:p>
          </p:txBody>
        </p:sp>
        <p:sp>
          <p:nvSpPr>
            <p:cNvPr id="9" name="TextBox 619">
              <a:extLst>
                <a:ext uri="{FF2B5EF4-FFF2-40B4-BE49-F238E27FC236}">
                  <a16:creationId xmlns:a16="http://schemas.microsoft.com/office/drawing/2014/main" id="{7D5CCB23-D502-5B44-8A9F-0C41B53FCD5D}"/>
                </a:ext>
              </a:extLst>
            </p:cNvPr>
            <p:cNvSpPr txBox="1">
              <a:spLocks noChangeArrowheads="1"/>
            </p:cNvSpPr>
            <p:nvPr/>
          </p:nvSpPr>
          <p:spPr bwMode="auto">
            <a:xfrm>
              <a:off x="6499016" y="1752074"/>
              <a:ext cx="105830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800" b="1">
                  <a:solidFill>
                    <a:schemeClr val="tx2"/>
                  </a:solidFill>
                  <a:cs typeface="Calibri" panose="020F0502020204030204" pitchFamily="34" charset="0"/>
                </a:rPr>
                <a:t>1990s</a:t>
              </a:r>
            </a:p>
          </p:txBody>
        </p:sp>
        <p:sp>
          <p:nvSpPr>
            <p:cNvPr id="10" name="TextBox 619">
              <a:extLst>
                <a:ext uri="{FF2B5EF4-FFF2-40B4-BE49-F238E27FC236}">
                  <a16:creationId xmlns:a16="http://schemas.microsoft.com/office/drawing/2014/main" id="{8FE375F6-1204-1241-8310-30313FA167FE}"/>
                </a:ext>
              </a:extLst>
            </p:cNvPr>
            <p:cNvSpPr txBox="1">
              <a:spLocks noChangeArrowheads="1"/>
            </p:cNvSpPr>
            <p:nvPr/>
          </p:nvSpPr>
          <p:spPr bwMode="auto">
            <a:xfrm>
              <a:off x="9566750" y="1752074"/>
              <a:ext cx="105830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800" b="1">
                  <a:solidFill>
                    <a:schemeClr val="accent2"/>
                  </a:solidFill>
                  <a:cs typeface="Calibri" panose="020F0502020204030204" pitchFamily="34" charset="0"/>
                </a:rPr>
                <a:t>2000s</a:t>
              </a:r>
            </a:p>
          </p:txBody>
        </p:sp>
        <p:sp>
          <p:nvSpPr>
            <p:cNvPr id="11" name="TextBox 619">
              <a:extLst>
                <a:ext uri="{FF2B5EF4-FFF2-40B4-BE49-F238E27FC236}">
                  <a16:creationId xmlns:a16="http://schemas.microsoft.com/office/drawing/2014/main" id="{56213DDA-4110-5647-BA1E-A5D0655D8F8A}"/>
                </a:ext>
              </a:extLst>
            </p:cNvPr>
            <p:cNvSpPr txBox="1">
              <a:spLocks noChangeArrowheads="1"/>
            </p:cNvSpPr>
            <p:nvPr/>
          </p:nvSpPr>
          <p:spPr bwMode="auto">
            <a:xfrm>
              <a:off x="12358512" y="1752074"/>
              <a:ext cx="105830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800" b="1">
                  <a:solidFill>
                    <a:schemeClr val="accent1"/>
                  </a:solidFill>
                  <a:cs typeface="Calibri" panose="020F0502020204030204" pitchFamily="34" charset="0"/>
                </a:rPr>
                <a:t>2010s</a:t>
              </a:r>
            </a:p>
          </p:txBody>
        </p:sp>
        <p:cxnSp>
          <p:nvCxnSpPr>
            <p:cNvPr id="74" name="Straight Connector 73">
              <a:extLst>
                <a:ext uri="{FF2B5EF4-FFF2-40B4-BE49-F238E27FC236}">
                  <a16:creationId xmlns:a16="http://schemas.microsoft.com/office/drawing/2014/main" id="{C405208B-C73C-C649-884E-A66FF92FF959}"/>
                </a:ext>
              </a:extLst>
            </p:cNvPr>
            <p:cNvCxnSpPr>
              <a:cxnSpLocks/>
            </p:cNvCxnSpPr>
            <p:nvPr/>
          </p:nvCxnSpPr>
          <p:spPr>
            <a:xfrm>
              <a:off x="635887" y="2244037"/>
              <a:ext cx="2923020" cy="0"/>
            </a:xfrm>
            <a:prstGeom prst="line">
              <a:avLst/>
            </a:prstGeom>
            <a:ln w="508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6FF3F6F-3791-EA4A-9BCC-F448AD1792E6}"/>
                </a:ext>
              </a:extLst>
            </p:cNvPr>
            <p:cNvCxnSpPr>
              <a:cxnSpLocks/>
            </p:cNvCxnSpPr>
            <p:nvPr/>
          </p:nvCxnSpPr>
          <p:spPr>
            <a:xfrm>
              <a:off x="6499016" y="2244037"/>
              <a:ext cx="3042966" cy="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6804651-6121-5849-B5F4-10721528AF29}"/>
                </a:ext>
              </a:extLst>
            </p:cNvPr>
            <p:cNvCxnSpPr>
              <a:cxnSpLocks/>
            </p:cNvCxnSpPr>
            <p:nvPr/>
          </p:nvCxnSpPr>
          <p:spPr>
            <a:xfrm>
              <a:off x="9548462" y="2244037"/>
              <a:ext cx="2900474" cy="0"/>
            </a:xfrm>
            <a:prstGeom prst="line">
              <a:avLst/>
            </a:prstGeom>
            <a:ln w="508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sp>
        <p:nvSpPr>
          <p:cNvPr id="73" name="TextBox 5">
            <a:extLst>
              <a:ext uri="{FF2B5EF4-FFF2-40B4-BE49-F238E27FC236}">
                <a16:creationId xmlns:a16="http://schemas.microsoft.com/office/drawing/2014/main" id="{410D777C-1B4F-1249-80DE-12F970F8D4CF}"/>
              </a:ext>
            </a:extLst>
          </p:cNvPr>
          <p:cNvSpPr txBox="1">
            <a:spLocks noChangeArrowheads="1"/>
          </p:cNvSpPr>
          <p:nvPr/>
        </p:nvSpPr>
        <p:spPr bwMode="auto">
          <a:xfrm>
            <a:off x="12625942" y="5824224"/>
            <a:ext cx="293330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sz="2000" b="1" dirty="0" err="1">
                <a:solidFill>
                  <a:schemeClr val="tx1">
                    <a:lumMod val="50000"/>
                  </a:schemeClr>
                </a:solidFill>
                <a:latin typeface="Calibri" panose="020F0502020204030204" pitchFamily="34" charset="0"/>
                <a:cs typeface="Calibri" panose="020F0502020204030204" pitchFamily="34" charset="0"/>
              </a:rPr>
              <a:t>Pesqueria</a:t>
            </a:r>
            <a:r>
              <a:rPr lang="en-US" altLang="en-US" sz="2000" b="1" dirty="0">
                <a:solidFill>
                  <a:schemeClr val="tx1">
                    <a:lumMod val="50000"/>
                  </a:schemeClr>
                </a:solidFill>
                <a:latin typeface="Calibri" panose="020F0502020204030204" pitchFamily="34" charset="0"/>
                <a:cs typeface="Calibri" panose="020F0502020204030204" pitchFamily="34" charset="0"/>
              </a:rPr>
              <a:t> Thermal Power Plant, </a:t>
            </a:r>
            <a:r>
              <a:rPr lang="en-US" altLang="en-US" sz="2000" dirty="0">
                <a:solidFill>
                  <a:schemeClr val="tx1">
                    <a:lumMod val="50000"/>
                  </a:schemeClr>
                </a:solidFill>
                <a:latin typeface="Calibri" panose="020F0502020204030204" pitchFamily="34" charset="0"/>
                <a:cs typeface="Calibri" panose="020F0502020204030204" pitchFamily="34" charset="0"/>
              </a:rPr>
              <a:t>Mexico</a:t>
            </a:r>
            <a:endParaRPr lang="es-ES" altLang="en-US" sz="2000" dirty="0">
              <a:solidFill>
                <a:schemeClr val="tx1">
                  <a:lumMod val="50000"/>
                </a:schemeClr>
              </a:solidFill>
              <a:latin typeface="Calibri" panose="020F0502020204030204" pitchFamily="34" charset="0"/>
              <a:cs typeface="Calibri" panose="020F0502020204030204" pitchFamily="34" charset="0"/>
            </a:endParaRPr>
          </a:p>
        </p:txBody>
      </p:sp>
      <p:cxnSp>
        <p:nvCxnSpPr>
          <p:cNvPr id="69" name="Straight Connector 68">
            <a:extLst>
              <a:ext uri="{FF2B5EF4-FFF2-40B4-BE49-F238E27FC236}">
                <a16:creationId xmlns:a16="http://schemas.microsoft.com/office/drawing/2014/main" id="{AF55FFCA-6CD5-C54D-9CFC-E69A360A17B8}"/>
              </a:ext>
            </a:extLst>
          </p:cNvPr>
          <p:cNvCxnSpPr>
            <a:cxnSpLocks/>
          </p:cNvCxnSpPr>
          <p:nvPr/>
        </p:nvCxnSpPr>
        <p:spPr>
          <a:xfrm>
            <a:off x="640995" y="5376302"/>
            <a:ext cx="2667467"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985AE91-351B-DB42-9A36-4D8EA45DBE31}"/>
              </a:ext>
            </a:extLst>
          </p:cNvPr>
          <p:cNvCxnSpPr>
            <a:cxnSpLocks/>
          </p:cNvCxnSpPr>
          <p:nvPr/>
        </p:nvCxnSpPr>
        <p:spPr>
          <a:xfrm>
            <a:off x="3572003" y="5376302"/>
            <a:ext cx="2660615"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866C79D-15D5-2F46-8A66-700F4286C4CF}"/>
              </a:ext>
            </a:extLst>
          </p:cNvPr>
          <p:cNvCxnSpPr>
            <a:cxnSpLocks/>
          </p:cNvCxnSpPr>
          <p:nvPr/>
        </p:nvCxnSpPr>
        <p:spPr>
          <a:xfrm>
            <a:off x="6563169" y="5376302"/>
            <a:ext cx="2674650"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6B965E1-747C-8C46-9C5D-034D4E0262A5}"/>
              </a:ext>
            </a:extLst>
          </p:cNvPr>
          <p:cNvCxnSpPr>
            <a:cxnSpLocks/>
          </p:cNvCxnSpPr>
          <p:nvPr/>
        </p:nvCxnSpPr>
        <p:spPr>
          <a:xfrm>
            <a:off x="9625341" y="5376302"/>
            <a:ext cx="2654418"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5D6AEFE-AA8E-E14B-8465-361D8ECCE530}"/>
              </a:ext>
            </a:extLst>
          </p:cNvPr>
          <p:cNvCxnSpPr>
            <a:cxnSpLocks/>
          </p:cNvCxnSpPr>
          <p:nvPr/>
        </p:nvCxnSpPr>
        <p:spPr>
          <a:xfrm>
            <a:off x="12642005" y="5376302"/>
            <a:ext cx="2644062"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94C57BB-3D5C-624A-8EB4-477D20F03951}"/>
              </a:ext>
            </a:extLst>
          </p:cNvPr>
          <p:cNvCxnSpPr>
            <a:cxnSpLocks/>
          </p:cNvCxnSpPr>
          <p:nvPr/>
        </p:nvCxnSpPr>
        <p:spPr>
          <a:xfrm>
            <a:off x="12642005" y="6847915"/>
            <a:ext cx="2644062"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5997FD3-3B67-2E46-8BE5-32CB7FF6588D}"/>
              </a:ext>
            </a:extLst>
          </p:cNvPr>
          <p:cNvCxnSpPr>
            <a:cxnSpLocks/>
          </p:cNvCxnSpPr>
          <p:nvPr/>
        </p:nvCxnSpPr>
        <p:spPr>
          <a:xfrm>
            <a:off x="12642005" y="7905191"/>
            <a:ext cx="2644062"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9725F90-239E-6945-98E5-D0F02A8F61AB}"/>
              </a:ext>
            </a:extLst>
          </p:cNvPr>
          <p:cNvCxnSpPr>
            <a:cxnSpLocks/>
          </p:cNvCxnSpPr>
          <p:nvPr/>
        </p:nvCxnSpPr>
        <p:spPr>
          <a:xfrm>
            <a:off x="9625341" y="6847915"/>
            <a:ext cx="2654418"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2ADFBA9-210B-0644-B522-DA4B5746F489}"/>
              </a:ext>
            </a:extLst>
          </p:cNvPr>
          <p:cNvCxnSpPr>
            <a:cxnSpLocks/>
          </p:cNvCxnSpPr>
          <p:nvPr/>
        </p:nvCxnSpPr>
        <p:spPr>
          <a:xfrm>
            <a:off x="6563169" y="6847915"/>
            <a:ext cx="2674650"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D36F93F-7076-CC47-919E-34E8E7FD4278}"/>
              </a:ext>
            </a:extLst>
          </p:cNvPr>
          <p:cNvCxnSpPr>
            <a:cxnSpLocks/>
          </p:cNvCxnSpPr>
          <p:nvPr/>
        </p:nvCxnSpPr>
        <p:spPr>
          <a:xfrm>
            <a:off x="3572003" y="6847915"/>
            <a:ext cx="2660615"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A3ADE50-62A9-E641-8ECD-8600C3316265}"/>
              </a:ext>
            </a:extLst>
          </p:cNvPr>
          <p:cNvCxnSpPr>
            <a:cxnSpLocks/>
          </p:cNvCxnSpPr>
          <p:nvPr/>
        </p:nvCxnSpPr>
        <p:spPr>
          <a:xfrm>
            <a:off x="640995" y="6847915"/>
            <a:ext cx="2667467"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pic>
        <p:nvPicPr>
          <p:cNvPr id="89" name="Picture 88">
            <a:extLst>
              <a:ext uri="{FF2B5EF4-FFF2-40B4-BE49-F238E27FC236}">
                <a16:creationId xmlns:a16="http://schemas.microsoft.com/office/drawing/2014/main" id="{E9695453-7227-DA41-AB6D-7E528FBB18B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22463" y="536692"/>
            <a:ext cx="1599572" cy="518945"/>
          </a:xfrm>
          <a:prstGeom prst="rect">
            <a:avLst/>
          </a:prstGeom>
        </p:spPr>
      </p:pic>
    </p:spTree>
    <p:extLst>
      <p:ext uri="{BB962C8B-B14F-4D97-AF65-F5344CB8AC3E}">
        <p14:creationId xmlns:p14="http://schemas.microsoft.com/office/powerpoint/2010/main" val="29456254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70B335-7944-354C-BB18-B48CFEBFE1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77296" y="2625383"/>
            <a:ext cx="2660415" cy="2130587"/>
          </a:xfrm>
          <a:prstGeom prst="rect">
            <a:avLst/>
          </a:prstGeom>
        </p:spPr>
      </p:pic>
      <p:pic>
        <p:nvPicPr>
          <p:cNvPr id="11" name="Picture 10">
            <a:extLst>
              <a:ext uri="{FF2B5EF4-FFF2-40B4-BE49-F238E27FC236}">
                <a16:creationId xmlns:a16="http://schemas.microsoft.com/office/drawing/2014/main" id="{705B3C99-6EC4-9D4F-8B45-D0DCCA2132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19047" y="2672393"/>
            <a:ext cx="2672643" cy="2086140"/>
          </a:xfrm>
          <a:prstGeom prst="rect">
            <a:avLst/>
          </a:prstGeom>
        </p:spPr>
      </p:pic>
      <p:pic>
        <p:nvPicPr>
          <p:cNvPr id="8" name="Picture 7">
            <a:extLst>
              <a:ext uri="{FF2B5EF4-FFF2-40B4-BE49-F238E27FC236}">
                <a16:creationId xmlns:a16="http://schemas.microsoft.com/office/drawing/2014/main" id="{2E250E41-95DC-5A47-98E5-AC58E2095B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626125" y="2649943"/>
            <a:ext cx="2659245" cy="2100136"/>
          </a:xfrm>
          <a:prstGeom prst="rect">
            <a:avLst/>
          </a:prstGeom>
        </p:spPr>
      </p:pic>
      <p:sp>
        <p:nvSpPr>
          <p:cNvPr id="2" name="CuadroTexto 78">
            <a:extLst>
              <a:ext uri="{FF2B5EF4-FFF2-40B4-BE49-F238E27FC236}">
                <a16:creationId xmlns:a16="http://schemas.microsoft.com/office/drawing/2014/main" id="{5870E1AB-8BA3-E243-8941-3ADB4036F303}"/>
              </a:ext>
            </a:extLst>
          </p:cNvPr>
          <p:cNvSpPr txBox="1"/>
          <p:nvPr/>
        </p:nvSpPr>
        <p:spPr>
          <a:xfrm>
            <a:off x="474132" y="402599"/>
            <a:ext cx="11805223" cy="830997"/>
          </a:xfrm>
          <a:prstGeom prst="rect">
            <a:avLst/>
          </a:prstGeom>
          <a:noFill/>
        </p:spPr>
        <p:txBody>
          <a:bodyPr wrap="square" rtlCol="0">
            <a:spAutoFit/>
          </a:bodyPr>
          <a:lstStyle/>
          <a:p>
            <a:pPr defTabSz="1219068">
              <a:defRPr/>
            </a:pPr>
            <a:r>
              <a:rPr lang="en-US" altLang="en-US" sz="4800" b="1" dirty="0">
                <a:solidFill>
                  <a:srgbClr val="706F73">
                    <a:lumMod val="50000"/>
                  </a:srgbClr>
                </a:solidFill>
                <a:latin typeface="Calibri"/>
              </a:rPr>
              <a:t>Project Highlights in Argentina</a:t>
            </a:r>
            <a:endParaRPr lang="en-US" altLang="en-US" sz="4800" dirty="0">
              <a:solidFill>
                <a:srgbClr val="706F73">
                  <a:lumMod val="50000"/>
                </a:srgbClr>
              </a:solidFill>
              <a:latin typeface="Calibri"/>
            </a:endParaRPr>
          </a:p>
        </p:txBody>
      </p:sp>
      <p:sp>
        <p:nvSpPr>
          <p:cNvPr id="16" name="TextBox 5">
            <a:extLst>
              <a:ext uri="{FF2B5EF4-FFF2-40B4-BE49-F238E27FC236}">
                <a16:creationId xmlns:a16="http://schemas.microsoft.com/office/drawing/2014/main" id="{DA164ACF-125B-7C44-8BC4-D5959AFAC10C}"/>
              </a:ext>
            </a:extLst>
          </p:cNvPr>
          <p:cNvSpPr txBox="1">
            <a:spLocks noChangeArrowheads="1"/>
          </p:cNvSpPr>
          <p:nvPr/>
        </p:nvSpPr>
        <p:spPr bwMode="auto">
          <a:xfrm>
            <a:off x="641916" y="5738241"/>
            <a:ext cx="252286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err="1">
                <a:solidFill>
                  <a:srgbClr val="706F73">
                    <a:lumMod val="50000"/>
                  </a:srgbClr>
                </a:solidFill>
                <a:latin typeface="Calibri" panose="020F0502020204030204" pitchFamily="34" charset="0"/>
                <a:cs typeface="Calibri" panose="020F0502020204030204" pitchFamily="34" charset="0"/>
              </a:rPr>
              <a:t>Genelba</a:t>
            </a:r>
            <a:r>
              <a:rPr lang="en-US" altLang="en-US" b="1" dirty="0">
                <a:solidFill>
                  <a:srgbClr val="706F73">
                    <a:lumMod val="50000"/>
                  </a:srgbClr>
                </a:solidFill>
                <a:latin typeface="Calibri" panose="020F0502020204030204" pitchFamily="34" charset="0"/>
                <a:cs typeface="Calibri" panose="020F0502020204030204" pitchFamily="34" charset="0"/>
              </a:rPr>
              <a:t> Plus combined cycle power plant</a:t>
            </a:r>
            <a:endParaRPr lang="en-US" altLang="en-US" dirty="0">
              <a:solidFill>
                <a:srgbClr val="706F73">
                  <a:lumMod val="50000"/>
                </a:srgbClr>
              </a:solidFill>
              <a:latin typeface="Calibri" panose="020F0502020204030204" pitchFamily="34" charset="0"/>
              <a:cs typeface="Calibri" panose="020F0502020204030204" pitchFamily="34" charset="0"/>
            </a:endParaRPr>
          </a:p>
        </p:txBody>
      </p:sp>
      <p:sp>
        <p:nvSpPr>
          <p:cNvPr id="17" name="TextBox 5">
            <a:extLst>
              <a:ext uri="{FF2B5EF4-FFF2-40B4-BE49-F238E27FC236}">
                <a16:creationId xmlns:a16="http://schemas.microsoft.com/office/drawing/2014/main" id="{44B87854-8F03-104B-B252-B9A04E763144}"/>
              </a:ext>
            </a:extLst>
          </p:cNvPr>
          <p:cNvSpPr txBox="1">
            <a:spLocks noChangeArrowheads="1"/>
          </p:cNvSpPr>
          <p:nvPr/>
        </p:nvSpPr>
        <p:spPr bwMode="auto">
          <a:xfrm>
            <a:off x="641727" y="7322385"/>
            <a:ext cx="252286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sz="2000" b="1" dirty="0">
                <a:solidFill>
                  <a:srgbClr val="706F73">
                    <a:lumMod val="50000"/>
                  </a:srgbClr>
                </a:solidFill>
                <a:latin typeface="Calibri" panose="020F0502020204030204" pitchFamily="34" charset="0"/>
                <a:cs typeface="Calibri" panose="020F0502020204030204" pitchFamily="34" charset="0"/>
              </a:rPr>
              <a:t>Adding 380 MW to the national energy grid.</a:t>
            </a:r>
            <a:endParaRPr lang="en-US" altLang="en-US" sz="2000" dirty="0">
              <a:solidFill>
                <a:srgbClr val="706F73">
                  <a:lumMod val="50000"/>
                </a:srgbClr>
              </a:solidFill>
              <a:latin typeface="Calibri" panose="020F0502020204030204" pitchFamily="34" charset="0"/>
              <a:cs typeface="Calibri" panose="020F0502020204030204" pitchFamily="34" charset="0"/>
            </a:endParaRPr>
          </a:p>
        </p:txBody>
      </p:sp>
      <p:sp>
        <p:nvSpPr>
          <p:cNvPr id="20" name="TextBox 5">
            <a:extLst>
              <a:ext uri="{FF2B5EF4-FFF2-40B4-BE49-F238E27FC236}">
                <a16:creationId xmlns:a16="http://schemas.microsoft.com/office/drawing/2014/main" id="{B6B82597-EA10-8544-80A8-CE14BBDF7C14}"/>
              </a:ext>
            </a:extLst>
          </p:cNvPr>
          <p:cNvSpPr txBox="1">
            <a:spLocks noChangeArrowheads="1"/>
          </p:cNvSpPr>
          <p:nvPr/>
        </p:nvSpPr>
        <p:spPr bwMode="auto">
          <a:xfrm>
            <a:off x="3629530" y="5738242"/>
            <a:ext cx="27932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err="1">
                <a:solidFill>
                  <a:srgbClr val="706F73">
                    <a:lumMod val="50000"/>
                  </a:srgbClr>
                </a:solidFill>
                <a:latin typeface="Calibri" panose="020F0502020204030204" pitchFamily="34" charset="0"/>
                <a:cs typeface="Calibri" panose="020F0502020204030204" pitchFamily="34" charset="0"/>
              </a:rPr>
              <a:t>Fortín</a:t>
            </a:r>
            <a:r>
              <a:rPr lang="en-US" altLang="en-US" b="1" dirty="0">
                <a:solidFill>
                  <a:srgbClr val="706F73">
                    <a:lumMod val="50000"/>
                  </a:srgbClr>
                </a:solidFill>
                <a:latin typeface="Calibri" panose="020F0502020204030204" pitchFamily="34" charset="0"/>
                <a:cs typeface="Calibri" panose="020F0502020204030204" pitchFamily="34" charset="0"/>
              </a:rPr>
              <a:t> de </a:t>
            </a:r>
            <a:r>
              <a:rPr lang="en-US" altLang="en-US" b="1" dirty="0" err="1">
                <a:solidFill>
                  <a:srgbClr val="706F73">
                    <a:lumMod val="50000"/>
                  </a:srgbClr>
                </a:solidFill>
                <a:latin typeface="Calibri" panose="020F0502020204030204" pitchFamily="34" charset="0"/>
                <a:cs typeface="Calibri" panose="020F0502020204030204" pitchFamily="34" charset="0"/>
              </a:rPr>
              <a:t>Piedra</a:t>
            </a:r>
            <a:r>
              <a:rPr lang="en-US" altLang="en-US" b="1" dirty="0">
                <a:solidFill>
                  <a:srgbClr val="706F73">
                    <a:lumMod val="50000"/>
                  </a:srgbClr>
                </a:solidFill>
                <a:latin typeface="Calibri" panose="020F0502020204030204" pitchFamily="34" charset="0"/>
                <a:cs typeface="Calibri" panose="020F0502020204030204" pitchFamily="34" charset="0"/>
              </a:rPr>
              <a:t>,  </a:t>
            </a:r>
            <a:r>
              <a:rPr lang="en-US" altLang="en-US" b="1" dirty="0" err="1">
                <a:solidFill>
                  <a:srgbClr val="706F73">
                    <a:lumMod val="50000"/>
                  </a:srgbClr>
                </a:solidFill>
                <a:latin typeface="Calibri" panose="020F0502020204030204" pitchFamily="34" charset="0"/>
                <a:cs typeface="Calibri" panose="020F0502020204030204" pitchFamily="34" charset="0"/>
              </a:rPr>
              <a:t>Vaca</a:t>
            </a:r>
            <a:r>
              <a:rPr lang="en-US" altLang="en-US" b="1" dirty="0">
                <a:solidFill>
                  <a:srgbClr val="706F73">
                    <a:lumMod val="50000"/>
                  </a:srgbClr>
                </a:solidFill>
                <a:latin typeface="Calibri" panose="020F0502020204030204" pitchFamily="34" charset="0"/>
                <a:cs typeface="Calibri" panose="020F0502020204030204" pitchFamily="34" charset="0"/>
              </a:rPr>
              <a:t> </a:t>
            </a:r>
            <a:r>
              <a:rPr lang="en-US" altLang="en-US" b="1" dirty="0" err="1">
                <a:solidFill>
                  <a:srgbClr val="706F73">
                    <a:lumMod val="50000"/>
                  </a:srgbClr>
                </a:solidFill>
                <a:latin typeface="Calibri" panose="020F0502020204030204" pitchFamily="34" charset="0"/>
                <a:cs typeface="Calibri" panose="020F0502020204030204" pitchFamily="34" charset="0"/>
              </a:rPr>
              <a:t>Muerta</a:t>
            </a:r>
            <a:endParaRPr lang="en-US" altLang="en-US" dirty="0">
              <a:solidFill>
                <a:srgbClr val="706F73">
                  <a:lumMod val="50000"/>
                </a:srgbClr>
              </a:solidFill>
              <a:latin typeface="Calibri" panose="020F0502020204030204" pitchFamily="34" charset="0"/>
              <a:cs typeface="Calibri" panose="020F0502020204030204" pitchFamily="34" charset="0"/>
            </a:endParaRPr>
          </a:p>
        </p:txBody>
      </p:sp>
      <p:sp>
        <p:nvSpPr>
          <p:cNvPr id="21" name="TextBox 5">
            <a:extLst>
              <a:ext uri="{FF2B5EF4-FFF2-40B4-BE49-F238E27FC236}">
                <a16:creationId xmlns:a16="http://schemas.microsoft.com/office/drawing/2014/main" id="{31D8A7F6-C980-2B47-B22B-5E3E42C9F018}"/>
              </a:ext>
            </a:extLst>
          </p:cNvPr>
          <p:cNvSpPr txBox="1">
            <a:spLocks noChangeArrowheads="1"/>
          </p:cNvSpPr>
          <p:nvPr/>
        </p:nvSpPr>
        <p:spPr bwMode="auto">
          <a:xfrm>
            <a:off x="3627739" y="7322386"/>
            <a:ext cx="2764139"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sz="2000" b="1" dirty="0">
                <a:solidFill>
                  <a:srgbClr val="706F73">
                    <a:lumMod val="50000"/>
                  </a:srgbClr>
                </a:solidFill>
                <a:latin typeface="Calibri" panose="020F0502020204030204" pitchFamily="34" charset="0"/>
                <a:cs typeface="Calibri" panose="020F0502020204030204" pitchFamily="34" charset="0"/>
              </a:rPr>
              <a:t>The top shale gas Project in the country, producing 13% of the gas consumed at domestic level. </a:t>
            </a:r>
            <a:endParaRPr lang="en-US" altLang="en-US" sz="2000" dirty="0">
              <a:solidFill>
                <a:srgbClr val="706F73">
                  <a:lumMod val="50000"/>
                </a:srgbClr>
              </a:solidFill>
              <a:latin typeface="Calibri" panose="020F0502020204030204" pitchFamily="34" charset="0"/>
              <a:cs typeface="Calibri" panose="020F0502020204030204" pitchFamily="34" charset="0"/>
            </a:endParaRPr>
          </a:p>
        </p:txBody>
      </p:sp>
      <p:sp>
        <p:nvSpPr>
          <p:cNvPr id="28" name="TextBox 5">
            <a:extLst>
              <a:ext uri="{FF2B5EF4-FFF2-40B4-BE49-F238E27FC236}">
                <a16:creationId xmlns:a16="http://schemas.microsoft.com/office/drawing/2014/main" id="{901223FB-1A01-1A4C-9E24-B9E297E029BF}"/>
              </a:ext>
            </a:extLst>
          </p:cNvPr>
          <p:cNvSpPr txBox="1">
            <a:spLocks noChangeArrowheads="1"/>
          </p:cNvSpPr>
          <p:nvPr/>
        </p:nvSpPr>
        <p:spPr bwMode="auto">
          <a:xfrm>
            <a:off x="6540429" y="7322385"/>
            <a:ext cx="25465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sz="2000" b="1" dirty="0">
                <a:solidFill>
                  <a:srgbClr val="706F73">
                    <a:lumMod val="50000"/>
                  </a:srgbClr>
                </a:solidFill>
                <a:latin typeface="Calibri" panose="020F0502020204030204" pitchFamily="34" charset="0"/>
                <a:cs typeface="Calibri" panose="020F0502020204030204" pitchFamily="34" charset="0"/>
              </a:rPr>
              <a:t>The first crossing managed remotely due to COVID-19.</a:t>
            </a:r>
            <a:endParaRPr lang="en-US" altLang="en-US" sz="2000" dirty="0">
              <a:solidFill>
                <a:srgbClr val="706F73">
                  <a:lumMod val="50000"/>
                </a:srgbClr>
              </a:solidFill>
              <a:latin typeface="Calibri" panose="020F0502020204030204" pitchFamily="34" charset="0"/>
              <a:cs typeface="Calibri" panose="020F0502020204030204" pitchFamily="34" charset="0"/>
            </a:endParaRPr>
          </a:p>
        </p:txBody>
      </p:sp>
      <p:sp>
        <p:nvSpPr>
          <p:cNvPr id="29" name="TextBox 5">
            <a:extLst>
              <a:ext uri="{FF2B5EF4-FFF2-40B4-BE49-F238E27FC236}">
                <a16:creationId xmlns:a16="http://schemas.microsoft.com/office/drawing/2014/main" id="{A450CC7D-73C1-D744-A462-C6C36EFDFB31}"/>
              </a:ext>
            </a:extLst>
          </p:cNvPr>
          <p:cNvSpPr txBox="1">
            <a:spLocks noChangeArrowheads="1"/>
          </p:cNvSpPr>
          <p:nvPr/>
        </p:nvSpPr>
        <p:spPr bwMode="auto">
          <a:xfrm>
            <a:off x="6573190" y="5758291"/>
            <a:ext cx="26743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err="1">
                <a:solidFill>
                  <a:srgbClr val="706F73">
                    <a:lumMod val="50000"/>
                  </a:srgbClr>
                </a:solidFill>
                <a:latin typeface="Calibri" panose="020F0502020204030204" pitchFamily="34" charset="0"/>
                <a:cs typeface="Calibri" panose="020F0502020204030204" pitchFamily="34" charset="0"/>
              </a:rPr>
              <a:t>Gasoducto</a:t>
            </a:r>
            <a:r>
              <a:rPr lang="en-US" altLang="en-US" b="1" dirty="0">
                <a:solidFill>
                  <a:srgbClr val="706F73">
                    <a:lumMod val="50000"/>
                  </a:srgbClr>
                </a:solidFill>
                <a:latin typeface="Calibri" panose="020F0502020204030204" pitchFamily="34" charset="0"/>
                <a:cs typeface="Calibri" panose="020F0502020204030204" pitchFamily="34" charset="0"/>
              </a:rPr>
              <a:t>   </a:t>
            </a:r>
            <a:r>
              <a:rPr lang="en-US" altLang="en-US" b="1" dirty="0" err="1">
                <a:solidFill>
                  <a:srgbClr val="706F73">
                    <a:lumMod val="50000"/>
                  </a:srgbClr>
                </a:solidFill>
                <a:latin typeface="Calibri" panose="020F0502020204030204" pitchFamily="34" charset="0"/>
                <a:cs typeface="Calibri" panose="020F0502020204030204" pitchFamily="34" charset="0"/>
              </a:rPr>
              <a:t>Tratayén</a:t>
            </a:r>
            <a:r>
              <a:rPr lang="en-US" altLang="en-US" b="1" dirty="0">
                <a:solidFill>
                  <a:srgbClr val="706F73">
                    <a:lumMod val="50000"/>
                  </a:srgbClr>
                </a:solidFill>
                <a:latin typeface="Calibri" panose="020F0502020204030204" pitchFamily="34" charset="0"/>
                <a:cs typeface="Calibri" panose="020F0502020204030204" pitchFamily="34" charset="0"/>
              </a:rPr>
              <a:t>-Mega </a:t>
            </a:r>
            <a:endParaRPr lang="en-US" altLang="en-US" dirty="0">
              <a:solidFill>
                <a:srgbClr val="706F73">
                  <a:lumMod val="50000"/>
                </a:srgbClr>
              </a:solidFill>
              <a:latin typeface="Calibri" panose="020F0502020204030204" pitchFamily="34" charset="0"/>
              <a:cs typeface="Calibri" panose="020F0502020204030204" pitchFamily="34" charset="0"/>
            </a:endParaRPr>
          </a:p>
        </p:txBody>
      </p:sp>
      <p:sp>
        <p:nvSpPr>
          <p:cNvPr id="31" name="TextBox 5">
            <a:extLst>
              <a:ext uri="{FF2B5EF4-FFF2-40B4-BE49-F238E27FC236}">
                <a16:creationId xmlns:a16="http://schemas.microsoft.com/office/drawing/2014/main" id="{A1D6DED3-B9E5-014E-BCA8-7D4045E22D07}"/>
              </a:ext>
            </a:extLst>
          </p:cNvPr>
          <p:cNvSpPr txBox="1">
            <a:spLocks noChangeArrowheads="1"/>
          </p:cNvSpPr>
          <p:nvPr/>
        </p:nvSpPr>
        <p:spPr bwMode="auto">
          <a:xfrm>
            <a:off x="12650155" y="5738241"/>
            <a:ext cx="263521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a:solidFill>
                  <a:srgbClr val="706F73">
                    <a:lumMod val="50000"/>
                  </a:srgbClr>
                </a:solidFill>
                <a:latin typeface="Calibri" panose="020F0502020204030204" pitchFamily="34" charset="0"/>
                <a:cs typeface="Calibri" panose="020F0502020204030204" pitchFamily="34" charset="0"/>
              </a:rPr>
              <a:t>Light Diesel </a:t>
            </a:r>
            <a:r>
              <a:rPr lang="en-US" altLang="en-US" b="1" dirty="0" err="1">
                <a:solidFill>
                  <a:srgbClr val="706F73">
                    <a:lumMod val="50000"/>
                  </a:srgbClr>
                </a:solidFill>
                <a:latin typeface="Calibri" panose="020F0502020204030204" pitchFamily="34" charset="0"/>
                <a:cs typeface="Calibri" panose="020F0502020204030204" pitchFamily="34" charset="0"/>
              </a:rPr>
              <a:t>hydrotreatment</a:t>
            </a:r>
            <a:r>
              <a:rPr lang="en-US" altLang="en-US" b="1" dirty="0">
                <a:solidFill>
                  <a:srgbClr val="706F73">
                    <a:lumMod val="50000"/>
                  </a:srgbClr>
                </a:solidFill>
                <a:latin typeface="Calibri" panose="020F0502020204030204" pitchFamily="34" charset="0"/>
                <a:cs typeface="Calibri" panose="020F0502020204030204" pitchFamily="34" charset="0"/>
              </a:rPr>
              <a:t> unit  - YPF</a:t>
            </a:r>
            <a:endParaRPr lang="en-US" altLang="en-US" dirty="0">
              <a:solidFill>
                <a:srgbClr val="706F73">
                  <a:lumMod val="50000"/>
                </a:srgbClr>
              </a:solidFill>
              <a:latin typeface="Calibri" panose="020F0502020204030204" pitchFamily="34" charset="0"/>
              <a:cs typeface="Calibri" panose="020F0502020204030204" pitchFamily="34" charset="0"/>
            </a:endParaRPr>
          </a:p>
        </p:txBody>
      </p:sp>
      <p:sp>
        <p:nvSpPr>
          <p:cNvPr id="32" name="TextBox 5">
            <a:extLst>
              <a:ext uri="{FF2B5EF4-FFF2-40B4-BE49-F238E27FC236}">
                <a16:creationId xmlns:a16="http://schemas.microsoft.com/office/drawing/2014/main" id="{0D362789-5500-B441-B608-01B471B220B0}"/>
              </a:ext>
            </a:extLst>
          </p:cNvPr>
          <p:cNvSpPr txBox="1">
            <a:spLocks noChangeArrowheads="1"/>
          </p:cNvSpPr>
          <p:nvPr/>
        </p:nvSpPr>
        <p:spPr bwMode="auto">
          <a:xfrm>
            <a:off x="12650154" y="7278726"/>
            <a:ext cx="2882041"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sz="2000" b="1" dirty="0">
                <a:solidFill>
                  <a:srgbClr val="706F73">
                    <a:lumMod val="50000"/>
                  </a:srgbClr>
                </a:solidFill>
                <a:latin typeface="Calibri" panose="020F0502020204030204" pitchFamily="34" charset="0"/>
                <a:cs typeface="Calibri" panose="020F0502020204030204" pitchFamily="34" charset="0"/>
              </a:rPr>
              <a:t>Reforms made to refinery to allow it to meet new sulfur content specifications for fuels.</a:t>
            </a:r>
            <a:endParaRPr lang="en-US" altLang="en-US" sz="2000" b="1" dirty="0">
              <a:solidFill>
                <a:srgbClr val="706F73">
                  <a:lumMod val="50000"/>
                </a:srgbClr>
              </a:solidFill>
              <a:latin typeface="Calibri" panose="020F0502020204030204" pitchFamily="34" charset="0"/>
              <a:cs typeface="Calibri" panose="020F0502020204030204" pitchFamily="34" charset="0"/>
            </a:endParaRPr>
          </a:p>
        </p:txBody>
      </p:sp>
      <p:sp>
        <p:nvSpPr>
          <p:cNvPr id="34" name="TextBox 5">
            <a:extLst>
              <a:ext uri="{FF2B5EF4-FFF2-40B4-BE49-F238E27FC236}">
                <a16:creationId xmlns:a16="http://schemas.microsoft.com/office/drawing/2014/main" id="{CB63BE21-7D61-7147-8C2A-4C1922ABC98D}"/>
              </a:ext>
            </a:extLst>
          </p:cNvPr>
          <p:cNvSpPr txBox="1">
            <a:spLocks noChangeArrowheads="1"/>
          </p:cNvSpPr>
          <p:nvPr/>
        </p:nvSpPr>
        <p:spPr bwMode="auto">
          <a:xfrm>
            <a:off x="9619046" y="7336682"/>
            <a:ext cx="2546563"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buNone/>
            </a:pPr>
            <a:r>
              <a:rPr lang="en-US" altLang="en-US" sz="2000" b="1" dirty="0">
                <a:solidFill>
                  <a:srgbClr val="706F73">
                    <a:lumMod val="50000"/>
                  </a:srgbClr>
                </a:solidFill>
                <a:latin typeface="Calibri" panose="020F0502020204030204" pitchFamily="34" charset="0"/>
                <a:cs typeface="Calibri" panose="020F0502020204030204" pitchFamily="34" charset="0"/>
              </a:rPr>
              <a:t>The largest infrastructure work in the City of Buenos Aires for the last 60 years. </a:t>
            </a:r>
            <a:endParaRPr lang="en-US" sz="2000" b="1" dirty="0">
              <a:solidFill>
                <a:srgbClr val="706F73">
                  <a:lumMod val="50000"/>
                </a:srgbClr>
              </a:solidFill>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402B1F26-DA7C-5A48-8C27-82138C4E760E}"/>
              </a:ext>
            </a:extLst>
          </p:cNvPr>
          <p:cNvGrpSpPr/>
          <p:nvPr/>
        </p:nvGrpSpPr>
        <p:grpSpPr>
          <a:xfrm rot="10800000" flipH="1">
            <a:off x="6572225" y="2433566"/>
            <a:ext cx="2665485" cy="217700"/>
            <a:chOff x="640343" y="4727090"/>
            <a:chExt cx="2665746" cy="217721"/>
          </a:xfrm>
          <a:solidFill>
            <a:schemeClr val="tx2"/>
          </a:solidFill>
        </p:grpSpPr>
        <p:sp>
          <p:nvSpPr>
            <p:cNvPr id="64" name="Triangle 63">
              <a:extLst>
                <a:ext uri="{FF2B5EF4-FFF2-40B4-BE49-F238E27FC236}">
                  <a16:creationId xmlns:a16="http://schemas.microsoft.com/office/drawing/2014/main" id="{0302F786-D294-D543-AFE5-93E7B02B6F3A}"/>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65" name="Rectangle 64">
              <a:extLst>
                <a:ext uri="{FF2B5EF4-FFF2-40B4-BE49-F238E27FC236}">
                  <a16:creationId xmlns:a16="http://schemas.microsoft.com/office/drawing/2014/main" id="{1CCD865D-2160-9949-9F22-182B868AF1E5}"/>
                </a:ext>
              </a:extLst>
            </p:cNvPr>
            <p:cNvSpPr/>
            <p:nvPr/>
          </p:nvSpPr>
          <p:spPr>
            <a:xfrm>
              <a:off x="640995" y="4727090"/>
              <a:ext cx="2665094"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66" name="Group 65">
            <a:extLst>
              <a:ext uri="{FF2B5EF4-FFF2-40B4-BE49-F238E27FC236}">
                <a16:creationId xmlns:a16="http://schemas.microsoft.com/office/drawing/2014/main" id="{20C826C4-74B3-D841-A59B-B102C96FA031}"/>
              </a:ext>
            </a:extLst>
          </p:cNvPr>
          <p:cNvGrpSpPr/>
          <p:nvPr/>
        </p:nvGrpSpPr>
        <p:grpSpPr>
          <a:xfrm rot="10800000" flipH="1">
            <a:off x="9620003" y="2456086"/>
            <a:ext cx="2671687" cy="217700"/>
            <a:chOff x="637168" y="4727090"/>
            <a:chExt cx="2671947" cy="217721"/>
          </a:xfrm>
          <a:solidFill>
            <a:schemeClr val="accent2"/>
          </a:solidFill>
        </p:grpSpPr>
        <p:sp>
          <p:nvSpPr>
            <p:cNvPr id="67" name="Triangle 66">
              <a:extLst>
                <a:ext uri="{FF2B5EF4-FFF2-40B4-BE49-F238E27FC236}">
                  <a16:creationId xmlns:a16="http://schemas.microsoft.com/office/drawing/2014/main" id="{E2A95D3D-29A7-6844-B998-EE3D20ADBFE7}"/>
                </a:ext>
              </a:extLst>
            </p:cNvPr>
            <p:cNvSpPr/>
            <p:nvPr/>
          </p:nvSpPr>
          <p:spPr>
            <a:xfrm rot="10800000">
              <a:off x="637168"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68" name="Rectangle 67">
              <a:extLst>
                <a:ext uri="{FF2B5EF4-FFF2-40B4-BE49-F238E27FC236}">
                  <a16:creationId xmlns:a16="http://schemas.microsoft.com/office/drawing/2014/main" id="{CF43D44D-A2EA-D44F-AD4D-FC457DE5B295}"/>
                </a:ext>
              </a:extLst>
            </p:cNvPr>
            <p:cNvSpPr/>
            <p:nvPr/>
          </p:nvSpPr>
          <p:spPr>
            <a:xfrm>
              <a:off x="637168" y="4727090"/>
              <a:ext cx="2671947"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70" name="Group 69">
            <a:extLst>
              <a:ext uri="{FF2B5EF4-FFF2-40B4-BE49-F238E27FC236}">
                <a16:creationId xmlns:a16="http://schemas.microsoft.com/office/drawing/2014/main" id="{8712113A-D328-7341-922F-5930208E9E7D}"/>
              </a:ext>
            </a:extLst>
          </p:cNvPr>
          <p:cNvGrpSpPr/>
          <p:nvPr/>
        </p:nvGrpSpPr>
        <p:grpSpPr>
          <a:xfrm rot="10800000" flipH="1">
            <a:off x="12626125" y="2432243"/>
            <a:ext cx="2661920" cy="217700"/>
            <a:chOff x="640343" y="4727090"/>
            <a:chExt cx="2662180" cy="217721"/>
          </a:xfrm>
          <a:solidFill>
            <a:schemeClr val="accent1"/>
          </a:solidFill>
        </p:grpSpPr>
        <p:sp>
          <p:nvSpPr>
            <p:cNvPr id="71" name="Triangle 70">
              <a:extLst>
                <a:ext uri="{FF2B5EF4-FFF2-40B4-BE49-F238E27FC236}">
                  <a16:creationId xmlns:a16="http://schemas.microsoft.com/office/drawing/2014/main" id="{7D07C385-0FC0-7049-9D17-F33EF62CD0D7}"/>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72" name="Rectangle 71">
              <a:extLst>
                <a:ext uri="{FF2B5EF4-FFF2-40B4-BE49-F238E27FC236}">
                  <a16:creationId xmlns:a16="http://schemas.microsoft.com/office/drawing/2014/main" id="{2592EF07-4CCE-304E-89A3-3ABDBC730004}"/>
                </a:ext>
              </a:extLst>
            </p:cNvPr>
            <p:cNvSpPr/>
            <p:nvPr/>
          </p:nvSpPr>
          <p:spPr>
            <a:xfrm>
              <a:off x="640994" y="4727090"/>
              <a:ext cx="2661529"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6" name="Group 5">
            <a:extLst>
              <a:ext uri="{FF2B5EF4-FFF2-40B4-BE49-F238E27FC236}">
                <a16:creationId xmlns:a16="http://schemas.microsoft.com/office/drawing/2014/main" id="{5E7106CA-28D6-1C44-A76D-5628A0A30CD8}"/>
              </a:ext>
            </a:extLst>
          </p:cNvPr>
          <p:cNvGrpSpPr/>
          <p:nvPr/>
        </p:nvGrpSpPr>
        <p:grpSpPr>
          <a:xfrm>
            <a:off x="636620" y="2026636"/>
            <a:ext cx="14895577" cy="1483"/>
            <a:chOff x="635887" y="2242554"/>
            <a:chExt cx="14897032" cy="1483"/>
          </a:xfrm>
        </p:grpSpPr>
        <p:cxnSp>
          <p:nvCxnSpPr>
            <p:cNvPr id="4" name="Straight Connector 3">
              <a:extLst>
                <a:ext uri="{FF2B5EF4-FFF2-40B4-BE49-F238E27FC236}">
                  <a16:creationId xmlns:a16="http://schemas.microsoft.com/office/drawing/2014/main" id="{A561AC07-3493-004D-B4DF-58611E706596}"/>
                </a:ext>
              </a:extLst>
            </p:cNvPr>
            <p:cNvCxnSpPr>
              <a:cxnSpLocks/>
            </p:cNvCxnSpPr>
            <p:nvPr/>
          </p:nvCxnSpPr>
          <p:spPr>
            <a:xfrm>
              <a:off x="640995" y="2242554"/>
              <a:ext cx="14891924" cy="0"/>
            </a:xfrm>
            <a:prstGeom prst="line">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405208B-C73C-C649-884E-A66FF92FF959}"/>
                </a:ext>
              </a:extLst>
            </p:cNvPr>
            <p:cNvCxnSpPr>
              <a:cxnSpLocks/>
            </p:cNvCxnSpPr>
            <p:nvPr/>
          </p:nvCxnSpPr>
          <p:spPr>
            <a:xfrm>
              <a:off x="635887" y="2244037"/>
              <a:ext cx="2923020" cy="0"/>
            </a:xfrm>
            <a:prstGeom prst="line">
              <a:avLst/>
            </a:prstGeom>
            <a:ln w="508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6FF3F6F-3791-EA4A-9BCC-F448AD1792E6}"/>
                </a:ext>
              </a:extLst>
            </p:cNvPr>
            <p:cNvCxnSpPr>
              <a:cxnSpLocks/>
            </p:cNvCxnSpPr>
            <p:nvPr/>
          </p:nvCxnSpPr>
          <p:spPr>
            <a:xfrm>
              <a:off x="6499016" y="2244037"/>
              <a:ext cx="3042966" cy="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6804651-6121-5849-B5F4-10721528AF29}"/>
                </a:ext>
              </a:extLst>
            </p:cNvPr>
            <p:cNvCxnSpPr>
              <a:cxnSpLocks/>
            </p:cNvCxnSpPr>
            <p:nvPr/>
          </p:nvCxnSpPr>
          <p:spPr>
            <a:xfrm>
              <a:off x="9548462" y="2244037"/>
              <a:ext cx="2900474" cy="0"/>
            </a:xfrm>
            <a:prstGeom prst="line">
              <a:avLst/>
            </a:prstGeom>
            <a:ln w="508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sp>
        <p:nvSpPr>
          <p:cNvPr id="73" name="TextBox 5">
            <a:extLst>
              <a:ext uri="{FF2B5EF4-FFF2-40B4-BE49-F238E27FC236}">
                <a16:creationId xmlns:a16="http://schemas.microsoft.com/office/drawing/2014/main" id="{410D777C-1B4F-1249-80DE-12F970F8D4CF}"/>
              </a:ext>
            </a:extLst>
          </p:cNvPr>
          <p:cNvSpPr txBox="1">
            <a:spLocks noChangeArrowheads="1"/>
          </p:cNvSpPr>
          <p:nvPr/>
        </p:nvSpPr>
        <p:spPr bwMode="auto">
          <a:xfrm>
            <a:off x="9619047" y="5752539"/>
            <a:ext cx="29001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a:solidFill>
                  <a:srgbClr val="706F73">
                    <a:lumMod val="50000"/>
                  </a:srgbClr>
                </a:solidFill>
                <a:latin typeface="Calibri" panose="020F0502020204030204" pitchFamily="34" charset="0"/>
                <a:cs typeface="Calibri" panose="020F0502020204030204" pitchFamily="34" charset="0"/>
              </a:rPr>
              <a:t>Expansion of Buenos Aires Subway Line H</a:t>
            </a:r>
            <a:endParaRPr lang="en-US" altLang="en-US" dirty="0">
              <a:solidFill>
                <a:srgbClr val="706F73">
                  <a:lumMod val="50000"/>
                </a:srgbClr>
              </a:solidFill>
              <a:latin typeface="Calibri" panose="020F0502020204030204" pitchFamily="34" charset="0"/>
              <a:cs typeface="Calibri" panose="020F0502020204030204" pitchFamily="34" charset="0"/>
            </a:endParaRPr>
          </a:p>
        </p:txBody>
      </p:sp>
      <p:cxnSp>
        <p:nvCxnSpPr>
          <p:cNvPr id="69" name="Straight Connector 68">
            <a:extLst>
              <a:ext uri="{FF2B5EF4-FFF2-40B4-BE49-F238E27FC236}">
                <a16:creationId xmlns:a16="http://schemas.microsoft.com/office/drawing/2014/main" id="{AF55FFCA-6CD5-C54D-9CFC-E69A360A17B8}"/>
              </a:ext>
            </a:extLst>
          </p:cNvPr>
          <p:cNvCxnSpPr>
            <a:cxnSpLocks/>
          </p:cNvCxnSpPr>
          <p:nvPr/>
        </p:nvCxnSpPr>
        <p:spPr>
          <a:xfrm>
            <a:off x="641727" y="5273192"/>
            <a:ext cx="2667207"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985AE91-351B-DB42-9A36-4D8EA45DBE31}"/>
              </a:ext>
            </a:extLst>
          </p:cNvPr>
          <p:cNvCxnSpPr>
            <a:cxnSpLocks/>
          </p:cNvCxnSpPr>
          <p:nvPr/>
        </p:nvCxnSpPr>
        <p:spPr>
          <a:xfrm>
            <a:off x="3572449" y="5273192"/>
            <a:ext cx="2660355"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866C79D-15D5-2F46-8A66-700F4286C4CF}"/>
              </a:ext>
            </a:extLst>
          </p:cNvPr>
          <p:cNvCxnSpPr>
            <a:cxnSpLocks/>
          </p:cNvCxnSpPr>
          <p:nvPr/>
        </p:nvCxnSpPr>
        <p:spPr>
          <a:xfrm>
            <a:off x="6563322" y="5273192"/>
            <a:ext cx="2674389"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6B965E1-747C-8C46-9C5D-034D4E0262A5}"/>
              </a:ext>
            </a:extLst>
          </p:cNvPr>
          <p:cNvCxnSpPr>
            <a:cxnSpLocks/>
          </p:cNvCxnSpPr>
          <p:nvPr/>
        </p:nvCxnSpPr>
        <p:spPr>
          <a:xfrm>
            <a:off x="9625196" y="5273192"/>
            <a:ext cx="2654159"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5D6AEFE-AA8E-E14B-8465-361D8ECCE530}"/>
              </a:ext>
            </a:extLst>
          </p:cNvPr>
          <p:cNvCxnSpPr>
            <a:cxnSpLocks/>
          </p:cNvCxnSpPr>
          <p:nvPr/>
        </p:nvCxnSpPr>
        <p:spPr>
          <a:xfrm>
            <a:off x="12641565" y="5273192"/>
            <a:ext cx="2643804"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94C57BB-3D5C-624A-8EB4-477D20F03951}"/>
              </a:ext>
            </a:extLst>
          </p:cNvPr>
          <p:cNvCxnSpPr>
            <a:cxnSpLocks/>
          </p:cNvCxnSpPr>
          <p:nvPr/>
        </p:nvCxnSpPr>
        <p:spPr>
          <a:xfrm>
            <a:off x="12641565" y="7077391"/>
            <a:ext cx="2643804"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9725F90-239E-6945-98E5-D0F02A8F61AB}"/>
              </a:ext>
            </a:extLst>
          </p:cNvPr>
          <p:cNvCxnSpPr>
            <a:cxnSpLocks/>
          </p:cNvCxnSpPr>
          <p:nvPr/>
        </p:nvCxnSpPr>
        <p:spPr>
          <a:xfrm>
            <a:off x="9625196" y="7077391"/>
            <a:ext cx="2654159"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2ADFBA9-210B-0644-B522-DA4B5746F489}"/>
              </a:ext>
            </a:extLst>
          </p:cNvPr>
          <p:cNvCxnSpPr>
            <a:cxnSpLocks/>
          </p:cNvCxnSpPr>
          <p:nvPr/>
        </p:nvCxnSpPr>
        <p:spPr>
          <a:xfrm>
            <a:off x="6563322" y="7077391"/>
            <a:ext cx="2674389"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D36F93F-7076-CC47-919E-34E8E7FD4278}"/>
              </a:ext>
            </a:extLst>
          </p:cNvPr>
          <p:cNvCxnSpPr>
            <a:cxnSpLocks/>
          </p:cNvCxnSpPr>
          <p:nvPr/>
        </p:nvCxnSpPr>
        <p:spPr>
          <a:xfrm>
            <a:off x="3572449" y="7077391"/>
            <a:ext cx="2660355"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A3ADE50-62A9-E641-8ECD-8600C3316265}"/>
              </a:ext>
            </a:extLst>
          </p:cNvPr>
          <p:cNvCxnSpPr>
            <a:cxnSpLocks/>
          </p:cNvCxnSpPr>
          <p:nvPr/>
        </p:nvCxnSpPr>
        <p:spPr>
          <a:xfrm>
            <a:off x="641727" y="7077391"/>
            <a:ext cx="2667207"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6999E42-C9DA-7246-8A1C-934FED7FD75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6620" y="2626864"/>
            <a:ext cx="2672313" cy="2100581"/>
          </a:xfrm>
          <a:prstGeom prst="rect">
            <a:avLst/>
          </a:prstGeom>
        </p:spPr>
      </p:pic>
      <p:pic>
        <p:nvPicPr>
          <p:cNvPr id="7" name="Picture 6">
            <a:extLst>
              <a:ext uri="{FF2B5EF4-FFF2-40B4-BE49-F238E27FC236}">
                <a16:creationId xmlns:a16="http://schemas.microsoft.com/office/drawing/2014/main" id="{971D0783-B4CA-664A-9992-A2F27AE5FD2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93971" y="2642554"/>
            <a:ext cx="2638832" cy="2107525"/>
          </a:xfrm>
          <a:prstGeom prst="rect">
            <a:avLst/>
          </a:prstGeom>
        </p:spPr>
      </p:pic>
      <p:grpSp>
        <p:nvGrpSpPr>
          <p:cNvPr id="89" name="Group 88">
            <a:extLst>
              <a:ext uri="{FF2B5EF4-FFF2-40B4-BE49-F238E27FC236}">
                <a16:creationId xmlns:a16="http://schemas.microsoft.com/office/drawing/2014/main" id="{A8303121-D63A-5A4C-8685-E749C6BBD563}"/>
              </a:ext>
            </a:extLst>
          </p:cNvPr>
          <p:cNvGrpSpPr/>
          <p:nvPr/>
        </p:nvGrpSpPr>
        <p:grpSpPr>
          <a:xfrm rot="10800000" flipH="1">
            <a:off x="636932" y="2407682"/>
            <a:ext cx="2671687" cy="217700"/>
            <a:chOff x="637168" y="4727090"/>
            <a:chExt cx="2671947" cy="217721"/>
          </a:xfrm>
          <a:solidFill>
            <a:schemeClr val="accent2"/>
          </a:solidFill>
        </p:grpSpPr>
        <p:sp>
          <p:nvSpPr>
            <p:cNvPr id="90" name="Triangle 89">
              <a:extLst>
                <a:ext uri="{FF2B5EF4-FFF2-40B4-BE49-F238E27FC236}">
                  <a16:creationId xmlns:a16="http://schemas.microsoft.com/office/drawing/2014/main" id="{B05F67A7-0245-874E-9D49-373AA8EB6931}"/>
                </a:ext>
              </a:extLst>
            </p:cNvPr>
            <p:cNvSpPr/>
            <p:nvPr/>
          </p:nvSpPr>
          <p:spPr>
            <a:xfrm rot="10800000">
              <a:off x="637168"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91" name="Rectangle 90">
              <a:extLst>
                <a:ext uri="{FF2B5EF4-FFF2-40B4-BE49-F238E27FC236}">
                  <a16:creationId xmlns:a16="http://schemas.microsoft.com/office/drawing/2014/main" id="{32D7BF21-13F8-E348-9D75-EEBF56BF7AAC}"/>
                </a:ext>
              </a:extLst>
            </p:cNvPr>
            <p:cNvSpPr/>
            <p:nvPr/>
          </p:nvSpPr>
          <p:spPr>
            <a:xfrm>
              <a:off x="637168" y="4727090"/>
              <a:ext cx="2671947"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92" name="Group 91">
            <a:extLst>
              <a:ext uri="{FF2B5EF4-FFF2-40B4-BE49-F238E27FC236}">
                <a16:creationId xmlns:a16="http://schemas.microsoft.com/office/drawing/2014/main" id="{66085783-1C7E-B445-A600-EA1EDAEBEC60}"/>
              </a:ext>
            </a:extLst>
          </p:cNvPr>
          <p:cNvGrpSpPr/>
          <p:nvPr/>
        </p:nvGrpSpPr>
        <p:grpSpPr>
          <a:xfrm rot="10800000" flipH="1">
            <a:off x="3572449" y="2429426"/>
            <a:ext cx="2661920" cy="217700"/>
            <a:chOff x="640343" y="4727090"/>
            <a:chExt cx="2662180" cy="217721"/>
          </a:xfrm>
          <a:solidFill>
            <a:schemeClr val="accent1"/>
          </a:solidFill>
        </p:grpSpPr>
        <p:sp>
          <p:nvSpPr>
            <p:cNvPr id="93" name="Triangle 92">
              <a:extLst>
                <a:ext uri="{FF2B5EF4-FFF2-40B4-BE49-F238E27FC236}">
                  <a16:creationId xmlns:a16="http://schemas.microsoft.com/office/drawing/2014/main" id="{EE2F8C93-7779-BA45-A50D-20B34E9AFE58}"/>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94" name="Rectangle 93">
              <a:extLst>
                <a:ext uri="{FF2B5EF4-FFF2-40B4-BE49-F238E27FC236}">
                  <a16:creationId xmlns:a16="http://schemas.microsoft.com/office/drawing/2014/main" id="{260D4B0D-C04F-0F4A-88E3-8861AEC3561B}"/>
                </a:ext>
              </a:extLst>
            </p:cNvPr>
            <p:cNvSpPr/>
            <p:nvPr/>
          </p:nvSpPr>
          <p:spPr>
            <a:xfrm>
              <a:off x="640994" y="4727090"/>
              <a:ext cx="2661529"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49" name="Group 48">
            <a:extLst>
              <a:ext uri="{FF2B5EF4-FFF2-40B4-BE49-F238E27FC236}">
                <a16:creationId xmlns:a16="http://schemas.microsoft.com/office/drawing/2014/main" id="{DED9BE65-8BD2-5347-8929-C2EBC1CD9416}"/>
              </a:ext>
            </a:extLst>
          </p:cNvPr>
          <p:cNvGrpSpPr/>
          <p:nvPr/>
        </p:nvGrpSpPr>
        <p:grpSpPr>
          <a:xfrm>
            <a:off x="5505433" y="2191205"/>
            <a:ext cx="789904" cy="680908"/>
            <a:chOff x="5563783" y="6334220"/>
            <a:chExt cx="592428" cy="510681"/>
          </a:xfrm>
        </p:grpSpPr>
        <p:sp>
          <p:nvSpPr>
            <p:cNvPr id="50" name="Oval 49">
              <a:extLst>
                <a:ext uri="{FF2B5EF4-FFF2-40B4-BE49-F238E27FC236}">
                  <a16:creationId xmlns:a16="http://schemas.microsoft.com/office/drawing/2014/main" id="{6DB169CB-452D-F840-91E3-5DEB2DD5A0AB}"/>
                </a:ext>
              </a:extLst>
            </p:cNvPr>
            <p:cNvSpPr/>
            <p:nvPr/>
          </p:nvSpPr>
          <p:spPr>
            <a:xfrm>
              <a:off x="5592113" y="6334220"/>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51" name="TextBox 5">
              <a:extLst>
                <a:ext uri="{FF2B5EF4-FFF2-40B4-BE49-F238E27FC236}">
                  <a16:creationId xmlns:a16="http://schemas.microsoft.com/office/drawing/2014/main" id="{3445AC99-4A58-A347-9E04-4D5C8A66D69A}"/>
                </a:ext>
              </a:extLst>
            </p:cNvPr>
            <p:cNvSpPr txBox="1">
              <a:spLocks noChangeArrowheads="1"/>
            </p:cNvSpPr>
            <p:nvPr/>
          </p:nvSpPr>
          <p:spPr bwMode="auto">
            <a:xfrm>
              <a:off x="5563783" y="6386057"/>
              <a:ext cx="592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 + O&amp;M</a:t>
              </a:r>
            </a:p>
          </p:txBody>
        </p:sp>
      </p:grpSp>
      <p:grpSp>
        <p:nvGrpSpPr>
          <p:cNvPr id="58" name="Group 57">
            <a:extLst>
              <a:ext uri="{FF2B5EF4-FFF2-40B4-BE49-F238E27FC236}">
                <a16:creationId xmlns:a16="http://schemas.microsoft.com/office/drawing/2014/main" id="{E841E202-6CB4-3844-8F1D-34EAA564987A}"/>
              </a:ext>
            </a:extLst>
          </p:cNvPr>
          <p:cNvGrpSpPr/>
          <p:nvPr/>
        </p:nvGrpSpPr>
        <p:grpSpPr>
          <a:xfrm>
            <a:off x="14561877" y="2180029"/>
            <a:ext cx="789904" cy="680908"/>
            <a:chOff x="3955185" y="6024964"/>
            <a:chExt cx="592428" cy="510681"/>
          </a:xfrm>
        </p:grpSpPr>
        <p:sp>
          <p:nvSpPr>
            <p:cNvPr id="59" name="Oval 58">
              <a:extLst>
                <a:ext uri="{FF2B5EF4-FFF2-40B4-BE49-F238E27FC236}">
                  <a16:creationId xmlns:a16="http://schemas.microsoft.com/office/drawing/2014/main" id="{7C9106A7-5C31-0D45-B1D1-2B1D364AE75D}"/>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60" name="TextBox 5">
              <a:extLst>
                <a:ext uri="{FF2B5EF4-FFF2-40B4-BE49-F238E27FC236}">
                  <a16:creationId xmlns:a16="http://schemas.microsoft.com/office/drawing/2014/main" id="{5DB5F135-8068-794D-B084-B980DF7FFE35}"/>
                </a:ext>
              </a:extLst>
            </p:cNvPr>
            <p:cNvSpPr txBox="1">
              <a:spLocks noChangeArrowheads="1"/>
            </p:cNvSpPr>
            <p:nvPr/>
          </p:nvSpPr>
          <p:spPr bwMode="auto">
            <a:xfrm>
              <a:off x="3955185" y="6165004"/>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a:t>
              </a:r>
            </a:p>
          </p:txBody>
        </p:sp>
      </p:grpSp>
      <p:grpSp>
        <p:nvGrpSpPr>
          <p:cNvPr id="84" name="Group 83">
            <a:extLst>
              <a:ext uri="{FF2B5EF4-FFF2-40B4-BE49-F238E27FC236}">
                <a16:creationId xmlns:a16="http://schemas.microsoft.com/office/drawing/2014/main" id="{733BC8D1-9C44-844E-B122-C215F317515B}"/>
              </a:ext>
            </a:extLst>
          </p:cNvPr>
          <p:cNvGrpSpPr/>
          <p:nvPr/>
        </p:nvGrpSpPr>
        <p:grpSpPr>
          <a:xfrm>
            <a:off x="11568915" y="2200279"/>
            <a:ext cx="789904" cy="680908"/>
            <a:chOff x="3955185" y="6024964"/>
            <a:chExt cx="592428" cy="510681"/>
          </a:xfrm>
        </p:grpSpPr>
        <p:sp>
          <p:nvSpPr>
            <p:cNvPr id="95" name="Oval 94">
              <a:extLst>
                <a:ext uri="{FF2B5EF4-FFF2-40B4-BE49-F238E27FC236}">
                  <a16:creationId xmlns:a16="http://schemas.microsoft.com/office/drawing/2014/main" id="{D200953B-A2CD-ED47-A87B-D2C6F49FF5D0}"/>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6" name="TextBox 5">
              <a:extLst>
                <a:ext uri="{FF2B5EF4-FFF2-40B4-BE49-F238E27FC236}">
                  <a16:creationId xmlns:a16="http://schemas.microsoft.com/office/drawing/2014/main" id="{CA3D78AE-AC9F-464F-AA0F-3DB9DD3EC5CC}"/>
                </a:ext>
              </a:extLst>
            </p:cNvPr>
            <p:cNvSpPr txBox="1">
              <a:spLocks noChangeArrowheads="1"/>
            </p:cNvSpPr>
            <p:nvPr/>
          </p:nvSpPr>
          <p:spPr bwMode="auto">
            <a:xfrm>
              <a:off x="3955185" y="6165004"/>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a:t>
              </a:r>
            </a:p>
          </p:txBody>
        </p:sp>
      </p:grpSp>
      <p:grpSp>
        <p:nvGrpSpPr>
          <p:cNvPr id="97" name="Group 96">
            <a:extLst>
              <a:ext uri="{FF2B5EF4-FFF2-40B4-BE49-F238E27FC236}">
                <a16:creationId xmlns:a16="http://schemas.microsoft.com/office/drawing/2014/main" id="{2434A19D-2C48-5D4B-B8C3-FD87035FFFC7}"/>
              </a:ext>
            </a:extLst>
          </p:cNvPr>
          <p:cNvGrpSpPr/>
          <p:nvPr/>
        </p:nvGrpSpPr>
        <p:grpSpPr>
          <a:xfrm>
            <a:off x="8474641" y="2180029"/>
            <a:ext cx="789904" cy="680908"/>
            <a:chOff x="3955185" y="6024964"/>
            <a:chExt cx="592428" cy="510681"/>
          </a:xfrm>
        </p:grpSpPr>
        <p:sp>
          <p:nvSpPr>
            <p:cNvPr id="98" name="Oval 97">
              <a:extLst>
                <a:ext uri="{FF2B5EF4-FFF2-40B4-BE49-F238E27FC236}">
                  <a16:creationId xmlns:a16="http://schemas.microsoft.com/office/drawing/2014/main" id="{A9BE2DFA-D1A7-A74E-A057-910A7960300E}"/>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9" name="TextBox 5">
              <a:extLst>
                <a:ext uri="{FF2B5EF4-FFF2-40B4-BE49-F238E27FC236}">
                  <a16:creationId xmlns:a16="http://schemas.microsoft.com/office/drawing/2014/main" id="{53256ED0-E7D3-614A-8CA4-49866AEB7818}"/>
                </a:ext>
              </a:extLst>
            </p:cNvPr>
            <p:cNvSpPr txBox="1">
              <a:spLocks noChangeArrowheads="1"/>
            </p:cNvSpPr>
            <p:nvPr/>
          </p:nvSpPr>
          <p:spPr bwMode="auto">
            <a:xfrm>
              <a:off x="3955185" y="6165004"/>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a:t>
              </a:r>
            </a:p>
          </p:txBody>
        </p:sp>
      </p:grpSp>
      <p:grpSp>
        <p:nvGrpSpPr>
          <p:cNvPr id="100" name="Group 99">
            <a:extLst>
              <a:ext uri="{FF2B5EF4-FFF2-40B4-BE49-F238E27FC236}">
                <a16:creationId xmlns:a16="http://schemas.microsoft.com/office/drawing/2014/main" id="{D6E5B66C-BF09-2240-A5F3-D07BACB817DE}"/>
              </a:ext>
            </a:extLst>
          </p:cNvPr>
          <p:cNvGrpSpPr/>
          <p:nvPr/>
        </p:nvGrpSpPr>
        <p:grpSpPr>
          <a:xfrm>
            <a:off x="2569915" y="2189071"/>
            <a:ext cx="789904" cy="680908"/>
            <a:chOff x="3955185" y="6024964"/>
            <a:chExt cx="592428" cy="510681"/>
          </a:xfrm>
        </p:grpSpPr>
        <p:sp>
          <p:nvSpPr>
            <p:cNvPr id="101" name="Oval 100">
              <a:extLst>
                <a:ext uri="{FF2B5EF4-FFF2-40B4-BE49-F238E27FC236}">
                  <a16:creationId xmlns:a16="http://schemas.microsoft.com/office/drawing/2014/main" id="{8E6D7E08-80A1-0B4D-A297-DE13BF47BD0D}"/>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2" name="TextBox 5">
              <a:extLst>
                <a:ext uri="{FF2B5EF4-FFF2-40B4-BE49-F238E27FC236}">
                  <a16:creationId xmlns:a16="http://schemas.microsoft.com/office/drawing/2014/main" id="{EED60F61-43FA-E248-BF9D-AC62BB99FDE2}"/>
                </a:ext>
              </a:extLst>
            </p:cNvPr>
            <p:cNvSpPr txBox="1">
              <a:spLocks noChangeArrowheads="1"/>
            </p:cNvSpPr>
            <p:nvPr/>
          </p:nvSpPr>
          <p:spPr bwMode="auto">
            <a:xfrm>
              <a:off x="3955185" y="6165004"/>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a:t>
              </a:r>
            </a:p>
          </p:txBody>
        </p:sp>
      </p:grpSp>
      <p:pic>
        <p:nvPicPr>
          <p:cNvPr id="76" name="Picture 75">
            <a:extLst>
              <a:ext uri="{FF2B5EF4-FFF2-40B4-BE49-F238E27FC236}">
                <a16:creationId xmlns:a16="http://schemas.microsoft.com/office/drawing/2014/main" id="{E8D34359-225E-EA45-BA49-DEA93A7995A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1881" t="42705" r="31518" b="41807"/>
          <a:stretch/>
        </p:blipFill>
        <p:spPr>
          <a:xfrm>
            <a:off x="13704752" y="562551"/>
            <a:ext cx="1789797" cy="535187"/>
          </a:xfrm>
          <a:prstGeom prst="rect">
            <a:avLst/>
          </a:prstGeom>
        </p:spPr>
      </p:pic>
    </p:spTree>
    <p:extLst>
      <p:ext uri="{BB962C8B-B14F-4D97-AF65-F5344CB8AC3E}">
        <p14:creationId xmlns:p14="http://schemas.microsoft.com/office/powerpoint/2010/main" val="37647910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B3F55BA-7888-164C-95E2-49090D3C88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71877" y="2631637"/>
            <a:ext cx="2660927" cy="2127208"/>
          </a:xfrm>
          <a:prstGeom prst="rect">
            <a:avLst/>
          </a:prstGeom>
        </p:spPr>
      </p:pic>
      <p:pic>
        <p:nvPicPr>
          <p:cNvPr id="29" name="Picture 28">
            <a:extLst>
              <a:ext uri="{FF2B5EF4-FFF2-40B4-BE49-F238E27FC236}">
                <a16:creationId xmlns:a16="http://schemas.microsoft.com/office/drawing/2014/main" id="{71F269EC-139D-FD44-9A69-60FEA90C7D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0526" y="2627423"/>
            <a:ext cx="2667185" cy="2135637"/>
          </a:xfrm>
          <a:prstGeom prst="rect">
            <a:avLst/>
          </a:prstGeom>
        </p:spPr>
      </p:pic>
      <p:pic>
        <p:nvPicPr>
          <p:cNvPr id="7" name="Picture 6">
            <a:extLst>
              <a:ext uri="{FF2B5EF4-FFF2-40B4-BE49-F238E27FC236}">
                <a16:creationId xmlns:a16="http://schemas.microsoft.com/office/drawing/2014/main" id="{984938D3-336E-0E48-AA73-23009B175D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1289" y="2592272"/>
            <a:ext cx="2663204" cy="2166573"/>
          </a:xfrm>
          <a:prstGeom prst="rect">
            <a:avLst/>
          </a:prstGeom>
        </p:spPr>
      </p:pic>
      <p:sp>
        <p:nvSpPr>
          <p:cNvPr id="2" name="CuadroTexto 78">
            <a:extLst>
              <a:ext uri="{FF2B5EF4-FFF2-40B4-BE49-F238E27FC236}">
                <a16:creationId xmlns:a16="http://schemas.microsoft.com/office/drawing/2014/main" id="{5870E1AB-8BA3-E243-8941-3ADB4036F303}"/>
              </a:ext>
            </a:extLst>
          </p:cNvPr>
          <p:cNvSpPr txBox="1"/>
          <p:nvPr/>
        </p:nvSpPr>
        <p:spPr>
          <a:xfrm>
            <a:off x="513048" y="614751"/>
            <a:ext cx="11805223" cy="830997"/>
          </a:xfrm>
          <a:prstGeom prst="rect">
            <a:avLst/>
          </a:prstGeom>
          <a:noFill/>
        </p:spPr>
        <p:txBody>
          <a:bodyPr wrap="square" rtlCol="0">
            <a:spAutoFit/>
          </a:bodyPr>
          <a:lstStyle/>
          <a:p>
            <a:pPr defTabSz="1219068">
              <a:defRPr/>
            </a:pPr>
            <a:r>
              <a:rPr lang="en-US" altLang="en-US" sz="4800" b="1" dirty="0">
                <a:solidFill>
                  <a:srgbClr val="706F73">
                    <a:lumMod val="50000"/>
                  </a:srgbClr>
                </a:solidFill>
                <a:latin typeface="Calibri"/>
              </a:rPr>
              <a:t>Project Highlights in Brazil</a:t>
            </a:r>
            <a:endParaRPr lang="en-US" altLang="en-US" sz="4800" dirty="0">
              <a:solidFill>
                <a:srgbClr val="706F73">
                  <a:lumMod val="50000"/>
                </a:srgbClr>
              </a:solidFill>
              <a:latin typeface="Calibri"/>
            </a:endParaRPr>
          </a:p>
        </p:txBody>
      </p:sp>
      <p:grpSp>
        <p:nvGrpSpPr>
          <p:cNvPr id="63" name="Group 62">
            <a:extLst>
              <a:ext uri="{FF2B5EF4-FFF2-40B4-BE49-F238E27FC236}">
                <a16:creationId xmlns:a16="http://schemas.microsoft.com/office/drawing/2014/main" id="{402B1F26-DA7C-5A48-8C27-82138C4E760E}"/>
              </a:ext>
            </a:extLst>
          </p:cNvPr>
          <p:cNvGrpSpPr/>
          <p:nvPr/>
        </p:nvGrpSpPr>
        <p:grpSpPr>
          <a:xfrm rot="10800000" flipH="1">
            <a:off x="6572225" y="2433566"/>
            <a:ext cx="2665485" cy="217700"/>
            <a:chOff x="640343" y="4727090"/>
            <a:chExt cx="2665746" cy="217721"/>
          </a:xfrm>
          <a:solidFill>
            <a:schemeClr val="tx2"/>
          </a:solidFill>
        </p:grpSpPr>
        <p:sp>
          <p:nvSpPr>
            <p:cNvPr id="64" name="Triangle 63">
              <a:extLst>
                <a:ext uri="{FF2B5EF4-FFF2-40B4-BE49-F238E27FC236}">
                  <a16:creationId xmlns:a16="http://schemas.microsoft.com/office/drawing/2014/main" id="{0302F786-D294-D543-AFE5-93E7B02B6F3A}"/>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65" name="Rectangle 64">
              <a:extLst>
                <a:ext uri="{FF2B5EF4-FFF2-40B4-BE49-F238E27FC236}">
                  <a16:creationId xmlns:a16="http://schemas.microsoft.com/office/drawing/2014/main" id="{1CCD865D-2160-9949-9F22-182B868AF1E5}"/>
                </a:ext>
              </a:extLst>
            </p:cNvPr>
            <p:cNvSpPr/>
            <p:nvPr/>
          </p:nvSpPr>
          <p:spPr>
            <a:xfrm>
              <a:off x="640995" y="4727090"/>
              <a:ext cx="2665094"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66" name="Group 65">
            <a:extLst>
              <a:ext uri="{FF2B5EF4-FFF2-40B4-BE49-F238E27FC236}">
                <a16:creationId xmlns:a16="http://schemas.microsoft.com/office/drawing/2014/main" id="{20C826C4-74B3-D841-A59B-B102C96FA031}"/>
              </a:ext>
            </a:extLst>
          </p:cNvPr>
          <p:cNvGrpSpPr/>
          <p:nvPr/>
        </p:nvGrpSpPr>
        <p:grpSpPr>
          <a:xfrm rot="10800000" flipH="1">
            <a:off x="9620003" y="2456086"/>
            <a:ext cx="2671687" cy="217700"/>
            <a:chOff x="637168" y="4727090"/>
            <a:chExt cx="2671947" cy="217721"/>
          </a:xfrm>
          <a:solidFill>
            <a:schemeClr val="accent2"/>
          </a:solidFill>
        </p:grpSpPr>
        <p:sp>
          <p:nvSpPr>
            <p:cNvPr id="67" name="Triangle 66">
              <a:extLst>
                <a:ext uri="{FF2B5EF4-FFF2-40B4-BE49-F238E27FC236}">
                  <a16:creationId xmlns:a16="http://schemas.microsoft.com/office/drawing/2014/main" id="{E2A95D3D-29A7-6844-B998-EE3D20ADBFE7}"/>
                </a:ext>
              </a:extLst>
            </p:cNvPr>
            <p:cNvSpPr/>
            <p:nvPr/>
          </p:nvSpPr>
          <p:spPr>
            <a:xfrm rot="10800000">
              <a:off x="637168"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68" name="Rectangle 67">
              <a:extLst>
                <a:ext uri="{FF2B5EF4-FFF2-40B4-BE49-F238E27FC236}">
                  <a16:creationId xmlns:a16="http://schemas.microsoft.com/office/drawing/2014/main" id="{CF43D44D-A2EA-D44F-AD4D-FC457DE5B295}"/>
                </a:ext>
              </a:extLst>
            </p:cNvPr>
            <p:cNvSpPr/>
            <p:nvPr/>
          </p:nvSpPr>
          <p:spPr>
            <a:xfrm>
              <a:off x="637168" y="4727090"/>
              <a:ext cx="2671947"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70" name="Group 69">
            <a:extLst>
              <a:ext uri="{FF2B5EF4-FFF2-40B4-BE49-F238E27FC236}">
                <a16:creationId xmlns:a16="http://schemas.microsoft.com/office/drawing/2014/main" id="{8712113A-D328-7341-922F-5930208E9E7D}"/>
              </a:ext>
            </a:extLst>
          </p:cNvPr>
          <p:cNvGrpSpPr/>
          <p:nvPr/>
        </p:nvGrpSpPr>
        <p:grpSpPr>
          <a:xfrm rot="10800000" flipH="1">
            <a:off x="12626125" y="2432243"/>
            <a:ext cx="2661920" cy="217700"/>
            <a:chOff x="640343" y="4727090"/>
            <a:chExt cx="2662180" cy="217721"/>
          </a:xfrm>
          <a:solidFill>
            <a:schemeClr val="accent1"/>
          </a:solidFill>
        </p:grpSpPr>
        <p:sp>
          <p:nvSpPr>
            <p:cNvPr id="71" name="Triangle 70">
              <a:extLst>
                <a:ext uri="{FF2B5EF4-FFF2-40B4-BE49-F238E27FC236}">
                  <a16:creationId xmlns:a16="http://schemas.microsoft.com/office/drawing/2014/main" id="{7D07C385-0FC0-7049-9D17-F33EF62CD0D7}"/>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72" name="Rectangle 71">
              <a:extLst>
                <a:ext uri="{FF2B5EF4-FFF2-40B4-BE49-F238E27FC236}">
                  <a16:creationId xmlns:a16="http://schemas.microsoft.com/office/drawing/2014/main" id="{2592EF07-4CCE-304E-89A3-3ABDBC730004}"/>
                </a:ext>
              </a:extLst>
            </p:cNvPr>
            <p:cNvSpPr/>
            <p:nvPr/>
          </p:nvSpPr>
          <p:spPr>
            <a:xfrm>
              <a:off x="640994" y="4727090"/>
              <a:ext cx="2661529"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6" name="Group 5">
            <a:extLst>
              <a:ext uri="{FF2B5EF4-FFF2-40B4-BE49-F238E27FC236}">
                <a16:creationId xmlns:a16="http://schemas.microsoft.com/office/drawing/2014/main" id="{5E7106CA-28D6-1C44-A76D-5628A0A30CD8}"/>
              </a:ext>
            </a:extLst>
          </p:cNvPr>
          <p:cNvGrpSpPr/>
          <p:nvPr/>
        </p:nvGrpSpPr>
        <p:grpSpPr>
          <a:xfrm>
            <a:off x="636620" y="2026636"/>
            <a:ext cx="14895577" cy="1483"/>
            <a:chOff x="635887" y="2242554"/>
            <a:chExt cx="14897032" cy="1483"/>
          </a:xfrm>
        </p:grpSpPr>
        <p:cxnSp>
          <p:nvCxnSpPr>
            <p:cNvPr id="4" name="Straight Connector 3">
              <a:extLst>
                <a:ext uri="{FF2B5EF4-FFF2-40B4-BE49-F238E27FC236}">
                  <a16:creationId xmlns:a16="http://schemas.microsoft.com/office/drawing/2014/main" id="{A561AC07-3493-004D-B4DF-58611E706596}"/>
                </a:ext>
              </a:extLst>
            </p:cNvPr>
            <p:cNvCxnSpPr>
              <a:cxnSpLocks/>
            </p:cNvCxnSpPr>
            <p:nvPr/>
          </p:nvCxnSpPr>
          <p:spPr>
            <a:xfrm>
              <a:off x="640995" y="2242554"/>
              <a:ext cx="14891924" cy="0"/>
            </a:xfrm>
            <a:prstGeom prst="line">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405208B-C73C-C649-884E-A66FF92FF959}"/>
                </a:ext>
              </a:extLst>
            </p:cNvPr>
            <p:cNvCxnSpPr>
              <a:cxnSpLocks/>
            </p:cNvCxnSpPr>
            <p:nvPr/>
          </p:nvCxnSpPr>
          <p:spPr>
            <a:xfrm>
              <a:off x="635887" y="2244037"/>
              <a:ext cx="2923020" cy="0"/>
            </a:xfrm>
            <a:prstGeom prst="line">
              <a:avLst/>
            </a:prstGeom>
            <a:ln w="508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6FF3F6F-3791-EA4A-9BCC-F448AD1792E6}"/>
                </a:ext>
              </a:extLst>
            </p:cNvPr>
            <p:cNvCxnSpPr>
              <a:cxnSpLocks/>
            </p:cNvCxnSpPr>
            <p:nvPr/>
          </p:nvCxnSpPr>
          <p:spPr>
            <a:xfrm>
              <a:off x="6499016" y="2244037"/>
              <a:ext cx="3042966" cy="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6804651-6121-5849-B5F4-10721528AF29}"/>
                </a:ext>
              </a:extLst>
            </p:cNvPr>
            <p:cNvCxnSpPr>
              <a:cxnSpLocks/>
            </p:cNvCxnSpPr>
            <p:nvPr/>
          </p:nvCxnSpPr>
          <p:spPr>
            <a:xfrm>
              <a:off x="9548462" y="2244037"/>
              <a:ext cx="2900474" cy="0"/>
            </a:xfrm>
            <a:prstGeom prst="line">
              <a:avLst/>
            </a:prstGeom>
            <a:ln w="508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AF55FFCA-6CD5-C54D-9CFC-E69A360A17B8}"/>
              </a:ext>
            </a:extLst>
          </p:cNvPr>
          <p:cNvCxnSpPr>
            <a:cxnSpLocks/>
          </p:cNvCxnSpPr>
          <p:nvPr/>
        </p:nvCxnSpPr>
        <p:spPr>
          <a:xfrm>
            <a:off x="641727" y="5273192"/>
            <a:ext cx="2667207"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985AE91-351B-DB42-9A36-4D8EA45DBE31}"/>
              </a:ext>
            </a:extLst>
          </p:cNvPr>
          <p:cNvCxnSpPr>
            <a:cxnSpLocks/>
          </p:cNvCxnSpPr>
          <p:nvPr/>
        </p:nvCxnSpPr>
        <p:spPr>
          <a:xfrm>
            <a:off x="3572449" y="5273192"/>
            <a:ext cx="2660355"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866C79D-15D5-2F46-8A66-700F4286C4CF}"/>
              </a:ext>
            </a:extLst>
          </p:cNvPr>
          <p:cNvCxnSpPr>
            <a:cxnSpLocks/>
          </p:cNvCxnSpPr>
          <p:nvPr/>
        </p:nvCxnSpPr>
        <p:spPr>
          <a:xfrm>
            <a:off x="6563322" y="5273192"/>
            <a:ext cx="2674389"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6B965E1-747C-8C46-9C5D-034D4E0262A5}"/>
              </a:ext>
            </a:extLst>
          </p:cNvPr>
          <p:cNvCxnSpPr>
            <a:cxnSpLocks/>
          </p:cNvCxnSpPr>
          <p:nvPr/>
        </p:nvCxnSpPr>
        <p:spPr>
          <a:xfrm>
            <a:off x="9625196" y="5273192"/>
            <a:ext cx="2654159"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5D6AEFE-AA8E-E14B-8465-361D8ECCE530}"/>
              </a:ext>
            </a:extLst>
          </p:cNvPr>
          <p:cNvCxnSpPr>
            <a:cxnSpLocks/>
          </p:cNvCxnSpPr>
          <p:nvPr/>
        </p:nvCxnSpPr>
        <p:spPr>
          <a:xfrm>
            <a:off x="12641565" y="5273192"/>
            <a:ext cx="2643804"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94C57BB-3D5C-624A-8EB4-477D20F03951}"/>
              </a:ext>
            </a:extLst>
          </p:cNvPr>
          <p:cNvCxnSpPr>
            <a:cxnSpLocks/>
          </p:cNvCxnSpPr>
          <p:nvPr/>
        </p:nvCxnSpPr>
        <p:spPr>
          <a:xfrm>
            <a:off x="12641565" y="7077391"/>
            <a:ext cx="2643804"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9725F90-239E-6945-98E5-D0F02A8F61AB}"/>
              </a:ext>
            </a:extLst>
          </p:cNvPr>
          <p:cNvCxnSpPr>
            <a:cxnSpLocks/>
          </p:cNvCxnSpPr>
          <p:nvPr/>
        </p:nvCxnSpPr>
        <p:spPr>
          <a:xfrm>
            <a:off x="9625196" y="7077391"/>
            <a:ext cx="2654159"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2ADFBA9-210B-0644-B522-DA4B5746F489}"/>
              </a:ext>
            </a:extLst>
          </p:cNvPr>
          <p:cNvCxnSpPr>
            <a:cxnSpLocks/>
          </p:cNvCxnSpPr>
          <p:nvPr/>
        </p:nvCxnSpPr>
        <p:spPr>
          <a:xfrm>
            <a:off x="6563322" y="7077391"/>
            <a:ext cx="2674389"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D36F93F-7076-CC47-919E-34E8E7FD4278}"/>
              </a:ext>
            </a:extLst>
          </p:cNvPr>
          <p:cNvCxnSpPr>
            <a:cxnSpLocks/>
          </p:cNvCxnSpPr>
          <p:nvPr/>
        </p:nvCxnSpPr>
        <p:spPr>
          <a:xfrm>
            <a:off x="3572449" y="7077391"/>
            <a:ext cx="2660355"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A3ADE50-62A9-E641-8ECD-8600C3316265}"/>
              </a:ext>
            </a:extLst>
          </p:cNvPr>
          <p:cNvCxnSpPr>
            <a:cxnSpLocks/>
          </p:cNvCxnSpPr>
          <p:nvPr/>
        </p:nvCxnSpPr>
        <p:spPr>
          <a:xfrm>
            <a:off x="641727" y="7077391"/>
            <a:ext cx="2667207"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A8303121-D63A-5A4C-8685-E749C6BBD563}"/>
              </a:ext>
            </a:extLst>
          </p:cNvPr>
          <p:cNvGrpSpPr/>
          <p:nvPr/>
        </p:nvGrpSpPr>
        <p:grpSpPr>
          <a:xfrm rot="10800000" flipH="1">
            <a:off x="636932" y="2407682"/>
            <a:ext cx="2671687" cy="217700"/>
            <a:chOff x="637168" y="4727090"/>
            <a:chExt cx="2671947" cy="217721"/>
          </a:xfrm>
          <a:solidFill>
            <a:schemeClr val="accent2"/>
          </a:solidFill>
        </p:grpSpPr>
        <p:sp>
          <p:nvSpPr>
            <p:cNvPr id="90" name="Triangle 89">
              <a:extLst>
                <a:ext uri="{FF2B5EF4-FFF2-40B4-BE49-F238E27FC236}">
                  <a16:creationId xmlns:a16="http://schemas.microsoft.com/office/drawing/2014/main" id="{B05F67A7-0245-874E-9D49-373AA8EB6931}"/>
                </a:ext>
              </a:extLst>
            </p:cNvPr>
            <p:cNvSpPr/>
            <p:nvPr/>
          </p:nvSpPr>
          <p:spPr>
            <a:xfrm rot="10800000">
              <a:off x="637168"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91" name="Rectangle 90">
              <a:extLst>
                <a:ext uri="{FF2B5EF4-FFF2-40B4-BE49-F238E27FC236}">
                  <a16:creationId xmlns:a16="http://schemas.microsoft.com/office/drawing/2014/main" id="{32D7BF21-13F8-E348-9D75-EEBF56BF7AAC}"/>
                </a:ext>
              </a:extLst>
            </p:cNvPr>
            <p:cNvSpPr/>
            <p:nvPr/>
          </p:nvSpPr>
          <p:spPr>
            <a:xfrm>
              <a:off x="637168" y="4727090"/>
              <a:ext cx="2671947"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92" name="Group 91">
            <a:extLst>
              <a:ext uri="{FF2B5EF4-FFF2-40B4-BE49-F238E27FC236}">
                <a16:creationId xmlns:a16="http://schemas.microsoft.com/office/drawing/2014/main" id="{66085783-1C7E-B445-A600-EA1EDAEBEC60}"/>
              </a:ext>
            </a:extLst>
          </p:cNvPr>
          <p:cNvGrpSpPr/>
          <p:nvPr/>
        </p:nvGrpSpPr>
        <p:grpSpPr>
          <a:xfrm rot="10800000" flipH="1">
            <a:off x="3572449" y="2429426"/>
            <a:ext cx="2661920" cy="217700"/>
            <a:chOff x="640343" y="4727090"/>
            <a:chExt cx="2662180" cy="217721"/>
          </a:xfrm>
          <a:solidFill>
            <a:schemeClr val="accent1"/>
          </a:solidFill>
        </p:grpSpPr>
        <p:sp>
          <p:nvSpPr>
            <p:cNvPr id="93" name="Triangle 92">
              <a:extLst>
                <a:ext uri="{FF2B5EF4-FFF2-40B4-BE49-F238E27FC236}">
                  <a16:creationId xmlns:a16="http://schemas.microsoft.com/office/drawing/2014/main" id="{EE2F8C93-7779-BA45-A50D-20B34E9AFE58}"/>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94" name="Rectangle 93">
              <a:extLst>
                <a:ext uri="{FF2B5EF4-FFF2-40B4-BE49-F238E27FC236}">
                  <a16:creationId xmlns:a16="http://schemas.microsoft.com/office/drawing/2014/main" id="{260D4B0D-C04F-0F4A-88E3-8861AEC3561B}"/>
                </a:ext>
              </a:extLst>
            </p:cNvPr>
            <p:cNvSpPr/>
            <p:nvPr/>
          </p:nvSpPr>
          <p:spPr>
            <a:xfrm>
              <a:off x="640994" y="4727090"/>
              <a:ext cx="2661529"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58" name="Group 57">
            <a:extLst>
              <a:ext uri="{FF2B5EF4-FFF2-40B4-BE49-F238E27FC236}">
                <a16:creationId xmlns:a16="http://schemas.microsoft.com/office/drawing/2014/main" id="{E841E202-6CB4-3844-8F1D-34EAA564987A}"/>
              </a:ext>
            </a:extLst>
          </p:cNvPr>
          <p:cNvGrpSpPr/>
          <p:nvPr/>
        </p:nvGrpSpPr>
        <p:grpSpPr>
          <a:xfrm>
            <a:off x="2584827" y="2180227"/>
            <a:ext cx="789904" cy="680908"/>
            <a:chOff x="3955185" y="6024964"/>
            <a:chExt cx="592428" cy="510681"/>
          </a:xfrm>
        </p:grpSpPr>
        <p:sp>
          <p:nvSpPr>
            <p:cNvPr id="59" name="Oval 58">
              <a:extLst>
                <a:ext uri="{FF2B5EF4-FFF2-40B4-BE49-F238E27FC236}">
                  <a16:creationId xmlns:a16="http://schemas.microsoft.com/office/drawing/2014/main" id="{7C9106A7-5C31-0D45-B1D1-2B1D364AE75D}"/>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60" name="TextBox 5">
              <a:extLst>
                <a:ext uri="{FF2B5EF4-FFF2-40B4-BE49-F238E27FC236}">
                  <a16:creationId xmlns:a16="http://schemas.microsoft.com/office/drawing/2014/main" id="{5DB5F135-8068-794D-B084-B980DF7FFE35}"/>
                </a:ext>
              </a:extLst>
            </p:cNvPr>
            <p:cNvSpPr txBox="1">
              <a:spLocks noChangeArrowheads="1"/>
            </p:cNvSpPr>
            <p:nvPr/>
          </p:nvSpPr>
          <p:spPr bwMode="auto">
            <a:xfrm>
              <a:off x="3955185" y="6165004"/>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C</a:t>
              </a:r>
            </a:p>
          </p:txBody>
        </p:sp>
      </p:grpSp>
      <p:grpSp>
        <p:nvGrpSpPr>
          <p:cNvPr id="97" name="Group 96">
            <a:extLst>
              <a:ext uri="{FF2B5EF4-FFF2-40B4-BE49-F238E27FC236}">
                <a16:creationId xmlns:a16="http://schemas.microsoft.com/office/drawing/2014/main" id="{2434A19D-2C48-5D4B-B8C3-FD87035FFFC7}"/>
              </a:ext>
            </a:extLst>
          </p:cNvPr>
          <p:cNvGrpSpPr/>
          <p:nvPr/>
        </p:nvGrpSpPr>
        <p:grpSpPr>
          <a:xfrm>
            <a:off x="8494629" y="2180029"/>
            <a:ext cx="789904" cy="680908"/>
            <a:chOff x="3955185" y="6024964"/>
            <a:chExt cx="592428" cy="510681"/>
          </a:xfrm>
        </p:grpSpPr>
        <p:sp>
          <p:nvSpPr>
            <p:cNvPr id="98" name="Oval 97">
              <a:extLst>
                <a:ext uri="{FF2B5EF4-FFF2-40B4-BE49-F238E27FC236}">
                  <a16:creationId xmlns:a16="http://schemas.microsoft.com/office/drawing/2014/main" id="{A9BE2DFA-D1A7-A74E-A057-910A7960300E}"/>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9" name="TextBox 5">
              <a:extLst>
                <a:ext uri="{FF2B5EF4-FFF2-40B4-BE49-F238E27FC236}">
                  <a16:creationId xmlns:a16="http://schemas.microsoft.com/office/drawing/2014/main" id="{53256ED0-E7D3-614A-8CA4-49866AEB7818}"/>
                </a:ext>
              </a:extLst>
            </p:cNvPr>
            <p:cNvSpPr txBox="1">
              <a:spLocks noChangeArrowheads="1"/>
            </p:cNvSpPr>
            <p:nvPr/>
          </p:nvSpPr>
          <p:spPr bwMode="auto">
            <a:xfrm>
              <a:off x="3955185" y="6165004"/>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a:t>
              </a:r>
            </a:p>
          </p:txBody>
        </p:sp>
      </p:grpSp>
      <p:sp>
        <p:nvSpPr>
          <p:cNvPr id="106" name="TextBox 5">
            <a:extLst>
              <a:ext uri="{FF2B5EF4-FFF2-40B4-BE49-F238E27FC236}">
                <a16:creationId xmlns:a16="http://schemas.microsoft.com/office/drawing/2014/main" id="{AD14387F-532A-084E-AEFC-657EDB4D317A}"/>
              </a:ext>
            </a:extLst>
          </p:cNvPr>
          <p:cNvSpPr txBox="1">
            <a:spLocks noChangeArrowheads="1"/>
          </p:cNvSpPr>
          <p:nvPr/>
        </p:nvSpPr>
        <p:spPr bwMode="auto">
          <a:xfrm>
            <a:off x="6613326" y="5664348"/>
            <a:ext cx="274660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buNone/>
            </a:pPr>
            <a:r>
              <a:rPr lang="en-US" b="1" dirty="0" err="1">
                <a:solidFill>
                  <a:srgbClr val="706F73">
                    <a:lumMod val="50000"/>
                  </a:srgbClr>
                </a:solidFill>
                <a:latin typeface="Calibri" panose="020F0502020204030204" pitchFamily="34" charset="0"/>
                <a:cs typeface="Calibri" panose="020F0502020204030204" pitchFamily="34" charset="0"/>
              </a:rPr>
              <a:t>Presidente</a:t>
            </a:r>
            <a:r>
              <a:rPr lang="en-US" sz="3200" dirty="0"/>
              <a:t> </a:t>
            </a:r>
            <a:r>
              <a:rPr lang="en-US" b="1" dirty="0" err="1">
                <a:solidFill>
                  <a:srgbClr val="706F73">
                    <a:lumMod val="50000"/>
                  </a:srgbClr>
                </a:solidFill>
                <a:latin typeface="Calibri" panose="020F0502020204030204" pitchFamily="34" charset="0"/>
                <a:cs typeface="Calibri" panose="020F0502020204030204" pitchFamily="34" charset="0"/>
              </a:rPr>
              <a:t>Bernardes</a:t>
            </a:r>
            <a:r>
              <a:rPr lang="en-US" b="1" dirty="0">
                <a:solidFill>
                  <a:srgbClr val="706F73">
                    <a:lumMod val="50000"/>
                  </a:srgbClr>
                </a:solidFill>
                <a:latin typeface="Calibri" panose="020F0502020204030204" pitchFamily="34" charset="0"/>
                <a:cs typeface="Calibri" panose="020F0502020204030204" pitchFamily="34" charset="0"/>
              </a:rPr>
              <a:t> de </a:t>
            </a:r>
            <a:r>
              <a:rPr lang="en-US" b="1" dirty="0" err="1">
                <a:solidFill>
                  <a:srgbClr val="706F73">
                    <a:lumMod val="50000"/>
                  </a:srgbClr>
                </a:solidFill>
                <a:latin typeface="Calibri" panose="020F0502020204030204" pitchFamily="34" charset="0"/>
                <a:cs typeface="Calibri" panose="020F0502020204030204" pitchFamily="34" charset="0"/>
              </a:rPr>
              <a:t>Cubatão</a:t>
            </a:r>
            <a:r>
              <a:rPr lang="en-US" b="1" dirty="0">
                <a:solidFill>
                  <a:srgbClr val="706F73">
                    <a:lumMod val="50000"/>
                  </a:srgbClr>
                </a:solidFill>
                <a:latin typeface="Calibri" panose="020F0502020204030204" pitchFamily="34" charset="0"/>
                <a:cs typeface="Calibri" panose="020F0502020204030204" pitchFamily="34" charset="0"/>
              </a:rPr>
              <a:t> Refinery</a:t>
            </a:r>
          </a:p>
        </p:txBody>
      </p:sp>
      <p:sp>
        <p:nvSpPr>
          <p:cNvPr id="107" name="TextBox 5">
            <a:extLst>
              <a:ext uri="{FF2B5EF4-FFF2-40B4-BE49-F238E27FC236}">
                <a16:creationId xmlns:a16="http://schemas.microsoft.com/office/drawing/2014/main" id="{F16CA8BC-E449-294A-BCB3-E1717B0FAB91}"/>
              </a:ext>
            </a:extLst>
          </p:cNvPr>
          <p:cNvSpPr txBox="1">
            <a:spLocks noChangeArrowheads="1"/>
          </p:cNvSpPr>
          <p:nvPr/>
        </p:nvSpPr>
        <p:spPr bwMode="auto">
          <a:xfrm>
            <a:off x="6617104" y="7340859"/>
            <a:ext cx="2647441"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buNone/>
            </a:pPr>
            <a:r>
              <a:rPr lang="en-US" sz="2000" b="1" dirty="0">
                <a:solidFill>
                  <a:srgbClr val="706F73">
                    <a:lumMod val="50000"/>
                  </a:srgbClr>
                </a:solidFill>
                <a:latin typeface="Calibri" panose="020F0502020204030204" pitchFamily="34" charset="0"/>
                <a:cs typeface="Calibri" panose="020F0502020204030204" pitchFamily="34" charset="0"/>
              </a:rPr>
              <a:t>Thanks to the HDT unit, the refinery </a:t>
            </a:r>
            <a:r>
              <a:rPr lang="en-US" sz="2000" b="1">
                <a:solidFill>
                  <a:srgbClr val="706F73">
                    <a:lumMod val="50000"/>
                  </a:srgbClr>
                </a:solidFill>
                <a:latin typeface="Calibri" panose="020F0502020204030204" pitchFamily="34" charset="0"/>
                <a:cs typeface="Calibri" panose="020F0502020204030204" pitchFamily="34" charset="0"/>
              </a:rPr>
              <a:t>reduced sulfur </a:t>
            </a:r>
            <a:r>
              <a:rPr lang="en-US" sz="2000" b="1" dirty="0">
                <a:solidFill>
                  <a:srgbClr val="706F73">
                    <a:lumMod val="50000"/>
                  </a:srgbClr>
                </a:solidFill>
                <a:latin typeface="Calibri" panose="020F0502020204030204" pitchFamily="34" charset="0"/>
                <a:cs typeface="Calibri" panose="020F0502020204030204" pitchFamily="34" charset="0"/>
              </a:rPr>
              <a:t>content to improve fuel quality. </a:t>
            </a:r>
            <a:endParaRPr lang="en-US" altLang="en-US" sz="2000" dirty="0">
              <a:solidFill>
                <a:srgbClr val="706F73">
                  <a:lumMod val="50000"/>
                </a:srgbClr>
              </a:solidFill>
              <a:latin typeface="Calibri" panose="020F0502020204030204" pitchFamily="34" charset="0"/>
              <a:cs typeface="Calibri" panose="020F0502020204030204" pitchFamily="34" charset="0"/>
            </a:endParaRPr>
          </a:p>
        </p:txBody>
      </p:sp>
      <p:sp>
        <p:nvSpPr>
          <p:cNvPr id="108" name="TextBox 5">
            <a:extLst>
              <a:ext uri="{FF2B5EF4-FFF2-40B4-BE49-F238E27FC236}">
                <a16:creationId xmlns:a16="http://schemas.microsoft.com/office/drawing/2014/main" id="{A9C0E92A-67A7-374A-B819-6D12D00D7FFC}"/>
              </a:ext>
            </a:extLst>
          </p:cNvPr>
          <p:cNvSpPr txBox="1">
            <a:spLocks noChangeArrowheads="1"/>
          </p:cNvSpPr>
          <p:nvPr/>
        </p:nvSpPr>
        <p:spPr bwMode="auto">
          <a:xfrm>
            <a:off x="3589897" y="7322386"/>
            <a:ext cx="2752516"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sz="2000" b="1" dirty="0">
                <a:solidFill>
                  <a:srgbClr val="706F73">
                    <a:lumMod val="50000"/>
                  </a:srgbClr>
                </a:solidFill>
                <a:latin typeface="Calibri" panose="020F0502020204030204" pitchFamily="34" charset="0"/>
                <a:cs typeface="Calibri" panose="020F0502020204030204" pitchFamily="34" charset="0"/>
              </a:rPr>
              <a:t>We carried out all the assembly tasks to build what is to day the largest hydroelectric power generation plant in the world. </a:t>
            </a:r>
            <a:endParaRPr lang="en-US" altLang="en-US" sz="2000" b="1" dirty="0">
              <a:solidFill>
                <a:srgbClr val="706F73">
                  <a:lumMod val="50000"/>
                </a:srgbClr>
              </a:solidFill>
              <a:latin typeface="Calibri" panose="020F0502020204030204" pitchFamily="34" charset="0"/>
              <a:cs typeface="Calibri" panose="020F0502020204030204" pitchFamily="34" charset="0"/>
            </a:endParaRPr>
          </a:p>
        </p:txBody>
      </p:sp>
      <p:sp>
        <p:nvSpPr>
          <p:cNvPr id="109" name="TextBox 5">
            <a:extLst>
              <a:ext uri="{FF2B5EF4-FFF2-40B4-BE49-F238E27FC236}">
                <a16:creationId xmlns:a16="http://schemas.microsoft.com/office/drawing/2014/main" id="{82CE9F02-91E6-A444-A84E-E511603DF727}"/>
              </a:ext>
            </a:extLst>
          </p:cNvPr>
          <p:cNvSpPr txBox="1">
            <a:spLocks noChangeArrowheads="1"/>
          </p:cNvSpPr>
          <p:nvPr/>
        </p:nvSpPr>
        <p:spPr bwMode="auto">
          <a:xfrm>
            <a:off x="3622660" y="5758291"/>
            <a:ext cx="27343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b="1" dirty="0" err="1">
                <a:solidFill>
                  <a:srgbClr val="706F73">
                    <a:lumMod val="50000"/>
                  </a:srgbClr>
                </a:solidFill>
                <a:latin typeface="Calibri" panose="020F0502020204030204" pitchFamily="34" charset="0"/>
                <a:cs typeface="Calibri" panose="020F0502020204030204" pitchFamily="34" charset="0"/>
              </a:rPr>
              <a:t>Itaipú</a:t>
            </a:r>
            <a:r>
              <a:rPr lang="en-US" b="1" dirty="0">
                <a:solidFill>
                  <a:srgbClr val="706F73">
                    <a:lumMod val="50000"/>
                  </a:srgbClr>
                </a:solidFill>
                <a:latin typeface="Calibri" panose="020F0502020204030204" pitchFamily="34" charset="0"/>
                <a:cs typeface="Calibri" panose="020F0502020204030204" pitchFamily="34" charset="0"/>
              </a:rPr>
              <a:t> Hydroelectric Power Plant</a:t>
            </a:r>
            <a:endParaRPr lang="en-US" altLang="en-US" b="1" dirty="0">
              <a:solidFill>
                <a:srgbClr val="706F73">
                  <a:lumMod val="50000"/>
                </a:srgbClr>
              </a:solidFill>
              <a:latin typeface="Calibri" panose="020F0502020204030204" pitchFamily="34" charset="0"/>
              <a:cs typeface="Calibri" panose="020F0502020204030204" pitchFamily="34" charset="0"/>
            </a:endParaRPr>
          </a:p>
        </p:txBody>
      </p:sp>
      <p:sp>
        <p:nvSpPr>
          <p:cNvPr id="110" name="TextBox 5">
            <a:extLst>
              <a:ext uri="{FF2B5EF4-FFF2-40B4-BE49-F238E27FC236}">
                <a16:creationId xmlns:a16="http://schemas.microsoft.com/office/drawing/2014/main" id="{37FBFC18-A2FA-FE47-AFF7-0FF082A4E9D3}"/>
              </a:ext>
            </a:extLst>
          </p:cNvPr>
          <p:cNvSpPr txBox="1">
            <a:spLocks noChangeArrowheads="1"/>
          </p:cNvSpPr>
          <p:nvPr/>
        </p:nvSpPr>
        <p:spPr bwMode="auto">
          <a:xfrm>
            <a:off x="646879" y="7311692"/>
            <a:ext cx="2707152"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sz="2000" b="1" dirty="0">
                <a:solidFill>
                  <a:srgbClr val="706F73">
                    <a:lumMod val="50000"/>
                  </a:srgbClr>
                </a:solidFill>
                <a:latin typeface="Calibri" panose="020F0502020204030204" pitchFamily="34" charset="0"/>
                <a:cs typeface="Calibri" panose="020F0502020204030204" pitchFamily="34" charset="0"/>
              </a:rPr>
              <a:t>First project in the country. The pipelines laid by Techint make up 60% of Brazilian network as a whole. </a:t>
            </a:r>
            <a:endParaRPr lang="en-US" altLang="en-US" sz="2000" b="1" dirty="0">
              <a:solidFill>
                <a:srgbClr val="706F73">
                  <a:lumMod val="50000"/>
                </a:srgbClr>
              </a:solidFill>
              <a:latin typeface="Calibri" panose="020F0502020204030204" pitchFamily="34" charset="0"/>
              <a:cs typeface="Calibri" panose="020F0502020204030204" pitchFamily="34" charset="0"/>
            </a:endParaRPr>
          </a:p>
        </p:txBody>
      </p:sp>
      <p:sp>
        <p:nvSpPr>
          <p:cNvPr id="111" name="TextBox 5">
            <a:extLst>
              <a:ext uri="{FF2B5EF4-FFF2-40B4-BE49-F238E27FC236}">
                <a16:creationId xmlns:a16="http://schemas.microsoft.com/office/drawing/2014/main" id="{2EC0C5B9-ABDD-3C43-BE78-20F7F960BCFB}"/>
              </a:ext>
            </a:extLst>
          </p:cNvPr>
          <p:cNvSpPr txBox="1">
            <a:spLocks noChangeArrowheads="1"/>
          </p:cNvSpPr>
          <p:nvPr/>
        </p:nvSpPr>
        <p:spPr bwMode="auto">
          <a:xfrm>
            <a:off x="679641" y="5747597"/>
            <a:ext cx="26743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a:solidFill>
                  <a:srgbClr val="706F73">
                    <a:lumMod val="50000"/>
                  </a:srgbClr>
                </a:solidFill>
                <a:latin typeface="Calibri" panose="020F0502020204030204" pitchFamily="34" charset="0"/>
                <a:cs typeface="Calibri" panose="020F0502020204030204" pitchFamily="34" charset="0"/>
              </a:rPr>
              <a:t>Santos - San Pablo oil pipeline</a:t>
            </a:r>
            <a:endParaRPr lang="en-US" altLang="en-US" dirty="0">
              <a:solidFill>
                <a:srgbClr val="706F73">
                  <a:lumMod val="50000"/>
                </a:srgbClr>
              </a:solidFill>
              <a:latin typeface="Calibri" panose="020F0502020204030204" pitchFamily="34" charset="0"/>
              <a:cs typeface="Calibri" panose="020F0502020204030204" pitchFamily="34" charset="0"/>
            </a:endParaRPr>
          </a:p>
        </p:txBody>
      </p:sp>
      <p:grpSp>
        <p:nvGrpSpPr>
          <p:cNvPr id="76" name="Group 75">
            <a:extLst>
              <a:ext uri="{FF2B5EF4-FFF2-40B4-BE49-F238E27FC236}">
                <a16:creationId xmlns:a16="http://schemas.microsoft.com/office/drawing/2014/main" id="{456D2EA5-ECD0-9347-901F-FF9198FAE088}"/>
              </a:ext>
            </a:extLst>
          </p:cNvPr>
          <p:cNvGrpSpPr/>
          <p:nvPr/>
        </p:nvGrpSpPr>
        <p:grpSpPr>
          <a:xfrm>
            <a:off x="5503431" y="2194801"/>
            <a:ext cx="789904" cy="680908"/>
            <a:chOff x="3955185" y="6024964"/>
            <a:chExt cx="592428" cy="510681"/>
          </a:xfrm>
        </p:grpSpPr>
        <p:sp>
          <p:nvSpPr>
            <p:cNvPr id="103" name="Oval 102">
              <a:extLst>
                <a:ext uri="{FF2B5EF4-FFF2-40B4-BE49-F238E27FC236}">
                  <a16:creationId xmlns:a16="http://schemas.microsoft.com/office/drawing/2014/main" id="{E6AEC4DE-BBC9-B540-AB66-7501F3B0BF7E}"/>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4" name="TextBox 5">
              <a:extLst>
                <a:ext uri="{FF2B5EF4-FFF2-40B4-BE49-F238E27FC236}">
                  <a16:creationId xmlns:a16="http://schemas.microsoft.com/office/drawing/2014/main" id="{CC5B6814-A4AF-4948-A5A8-619DA9D0650E}"/>
                </a:ext>
              </a:extLst>
            </p:cNvPr>
            <p:cNvSpPr txBox="1">
              <a:spLocks noChangeArrowheads="1"/>
            </p:cNvSpPr>
            <p:nvPr/>
          </p:nvSpPr>
          <p:spPr bwMode="auto">
            <a:xfrm>
              <a:off x="3955185" y="6165004"/>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C</a:t>
              </a:r>
            </a:p>
          </p:txBody>
        </p:sp>
      </p:grpSp>
      <p:pic>
        <p:nvPicPr>
          <p:cNvPr id="73" name="Picture 72">
            <a:extLst>
              <a:ext uri="{FF2B5EF4-FFF2-40B4-BE49-F238E27FC236}">
                <a16:creationId xmlns:a16="http://schemas.microsoft.com/office/drawing/2014/main" id="{D4DF9029-0D62-F347-B919-1BACCAF3C1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624314" y="2645153"/>
            <a:ext cx="2671696" cy="2123271"/>
          </a:xfrm>
          <a:prstGeom prst="rect">
            <a:avLst/>
          </a:prstGeom>
        </p:spPr>
      </p:pic>
      <p:sp>
        <p:nvSpPr>
          <p:cNvPr id="105" name="TextBox 5">
            <a:extLst>
              <a:ext uri="{FF2B5EF4-FFF2-40B4-BE49-F238E27FC236}">
                <a16:creationId xmlns:a16="http://schemas.microsoft.com/office/drawing/2014/main" id="{0DF2FB65-0FF5-3E4F-9539-CF003D0C0B2B}"/>
              </a:ext>
            </a:extLst>
          </p:cNvPr>
          <p:cNvSpPr txBox="1">
            <a:spLocks noChangeArrowheads="1"/>
          </p:cNvSpPr>
          <p:nvPr/>
        </p:nvSpPr>
        <p:spPr bwMode="auto">
          <a:xfrm>
            <a:off x="9695194" y="5738242"/>
            <a:ext cx="27342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b="1" dirty="0">
                <a:solidFill>
                  <a:srgbClr val="706F73">
                    <a:lumMod val="50000"/>
                  </a:srgbClr>
                </a:solidFill>
                <a:latin typeface="Calibri" panose="020F0502020204030204" pitchFamily="34" charset="0"/>
                <a:cs typeface="Calibri" panose="020F0502020204030204" pitchFamily="34" charset="0"/>
              </a:rPr>
              <a:t>Ferro </a:t>
            </a:r>
            <a:r>
              <a:rPr lang="en-US" b="1" dirty="0" err="1">
                <a:solidFill>
                  <a:srgbClr val="706F73">
                    <a:lumMod val="50000"/>
                  </a:srgbClr>
                </a:solidFill>
                <a:latin typeface="Calibri" panose="020F0502020204030204" pitchFamily="34" charset="0"/>
                <a:cs typeface="Calibri" panose="020F0502020204030204" pitchFamily="34" charset="0"/>
              </a:rPr>
              <a:t>Carajás</a:t>
            </a:r>
            <a:r>
              <a:rPr lang="en-US" b="1" dirty="0">
                <a:solidFill>
                  <a:srgbClr val="706F73">
                    <a:lumMod val="50000"/>
                  </a:srgbClr>
                </a:solidFill>
                <a:latin typeface="Calibri" panose="020F0502020204030204" pitchFamily="34" charset="0"/>
                <a:cs typeface="Calibri" panose="020F0502020204030204" pitchFamily="34" charset="0"/>
              </a:rPr>
              <a:t> - S11D</a:t>
            </a:r>
            <a:endParaRPr lang="en-US" altLang="en-US" b="1" dirty="0">
              <a:solidFill>
                <a:srgbClr val="706F73">
                  <a:lumMod val="50000"/>
                </a:srgbClr>
              </a:solidFill>
              <a:latin typeface="Calibri" panose="020F0502020204030204" pitchFamily="34" charset="0"/>
              <a:cs typeface="Calibri" panose="020F0502020204030204" pitchFamily="34" charset="0"/>
            </a:endParaRPr>
          </a:p>
        </p:txBody>
      </p:sp>
      <p:sp>
        <p:nvSpPr>
          <p:cNvPr id="112" name="TextBox 5">
            <a:extLst>
              <a:ext uri="{FF2B5EF4-FFF2-40B4-BE49-F238E27FC236}">
                <a16:creationId xmlns:a16="http://schemas.microsoft.com/office/drawing/2014/main" id="{3AD3C4F7-A3C6-374B-A3F1-F2E377A5F504}"/>
              </a:ext>
            </a:extLst>
          </p:cNvPr>
          <p:cNvSpPr txBox="1">
            <a:spLocks noChangeArrowheads="1"/>
          </p:cNvSpPr>
          <p:nvPr/>
        </p:nvSpPr>
        <p:spPr bwMode="auto">
          <a:xfrm>
            <a:off x="9641890" y="7322386"/>
            <a:ext cx="2717109"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sz="2000" b="1" dirty="0">
                <a:solidFill>
                  <a:srgbClr val="706F73">
                    <a:lumMod val="50000"/>
                  </a:srgbClr>
                </a:solidFill>
                <a:latin typeface="Calibri" panose="020F0502020204030204" pitchFamily="34" charset="0"/>
                <a:cs typeface="Calibri" panose="020F0502020204030204" pitchFamily="34" charset="0"/>
              </a:rPr>
              <a:t>The capacity of the world’s largest iron ore producer was increased in a sustainable and innovative way. </a:t>
            </a:r>
            <a:endParaRPr lang="en-US" altLang="en-US" sz="2000" b="1" dirty="0">
              <a:solidFill>
                <a:srgbClr val="706F73">
                  <a:lumMod val="50000"/>
                </a:srgbClr>
              </a:solidFill>
              <a:latin typeface="Calibri" panose="020F0502020204030204" pitchFamily="34" charset="0"/>
              <a:cs typeface="Calibri" panose="020F0502020204030204" pitchFamily="34" charset="0"/>
            </a:endParaRPr>
          </a:p>
        </p:txBody>
      </p:sp>
      <p:grpSp>
        <p:nvGrpSpPr>
          <p:cNvPr id="84" name="Group 83">
            <a:extLst>
              <a:ext uri="{FF2B5EF4-FFF2-40B4-BE49-F238E27FC236}">
                <a16:creationId xmlns:a16="http://schemas.microsoft.com/office/drawing/2014/main" id="{733BC8D1-9C44-844E-B122-C215F317515B}"/>
              </a:ext>
            </a:extLst>
          </p:cNvPr>
          <p:cNvGrpSpPr/>
          <p:nvPr/>
        </p:nvGrpSpPr>
        <p:grpSpPr>
          <a:xfrm>
            <a:off x="11568915" y="2200279"/>
            <a:ext cx="789904" cy="680908"/>
            <a:chOff x="3955185" y="6024964"/>
            <a:chExt cx="592428" cy="510681"/>
          </a:xfrm>
        </p:grpSpPr>
        <p:sp>
          <p:nvSpPr>
            <p:cNvPr id="95" name="Oval 94">
              <a:extLst>
                <a:ext uri="{FF2B5EF4-FFF2-40B4-BE49-F238E27FC236}">
                  <a16:creationId xmlns:a16="http://schemas.microsoft.com/office/drawing/2014/main" id="{D200953B-A2CD-ED47-A87B-D2C6F49FF5D0}"/>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6" name="TextBox 5">
              <a:extLst>
                <a:ext uri="{FF2B5EF4-FFF2-40B4-BE49-F238E27FC236}">
                  <a16:creationId xmlns:a16="http://schemas.microsoft.com/office/drawing/2014/main" id="{CA3D78AE-AC9F-464F-AA0F-3DB9DD3EC5CC}"/>
                </a:ext>
              </a:extLst>
            </p:cNvPr>
            <p:cNvSpPr txBox="1">
              <a:spLocks noChangeArrowheads="1"/>
            </p:cNvSpPr>
            <p:nvPr/>
          </p:nvSpPr>
          <p:spPr bwMode="auto">
            <a:xfrm>
              <a:off x="3955185" y="6165004"/>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C</a:t>
              </a:r>
            </a:p>
          </p:txBody>
        </p:sp>
      </p:grpSp>
      <p:pic>
        <p:nvPicPr>
          <p:cNvPr id="113" name="Picture 112">
            <a:extLst>
              <a:ext uri="{FF2B5EF4-FFF2-40B4-BE49-F238E27FC236}">
                <a16:creationId xmlns:a16="http://schemas.microsoft.com/office/drawing/2014/main" id="{5B4D83B1-9FEE-224D-9A53-15D495D4DAA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629685" y="2629845"/>
            <a:ext cx="2666184" cy="2122595"/>
          </a:xfrm>
          <a:prstGeom prst="rect">
            <a:avLst/>
          </a:prstGeom>
        </p:spPr>
      </p:pic>
      <p:sp>
        <p:nvSpPr>
          <p:cNvPr id="114" name="TextBox 5">
            <a:extLst>
              <a:ext uri="{FF2B5EF4-FFF2-40B4-BE49-F238E27FC236}">
                <a16:creationId xmlns:a16="http://schemas.microsoft.com/office/drawing/2014/main" id="{8DCAFC5E-4EB5-474B-9F11-0921C0F3DE45}"/>
              </a:ext>
            </a:extLst>
          </p:cNvPr>
          <p:cNvSpPr txBox="1">
            <a:spLocks noChangeArrowheads="1"/>
          </p:cNvSpPr>
          <p:nvPr/>
        </p:nvSpPr>
        <p:spPr bwMode="auto">
          <a:xfrm>
            <a:off x="12685784" y="5738241"/>
            <a:ext cx="2522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a:solidFill>
                  <a:srgbClr val="706F73">
                    <a:lumMod val="50000"/>
                  </a:srgbClr>
                </a:solidFill>
                <a:latin typeface="Calibri" panose="020F0502020204030204" pitchFamily="34" charset="0"/>
                <a:cs typeface="Calibri" panose="020F0502020204030204" pitchFamily="34" charset="0"/>
              </a:rPr>
              <a:t>FPSO P-76</a:t>
            </a:r>
            <a:endParaRPr lang="en-US" altLang="en-US" dirty="0">
              <a:solidFill>
                <a:srgbClr val="706F73">
                  <a:lumMod val="50000"/>
                </a:srgbClr>
              </a:solidFill>
              <a:latin typeface="Calibri" panose="020F0502020204030204" pitchFamily="34" charset="0"/>
              <a:cs typeface="Calibri" panose="020F0502020204030204" pitchFamily="34" charset="0"/>
            </a:endParaRPr>
          </a:p>
        </p:txBody>
      </p:sp>
      <p:sp>
        <p:nvSpPr>
          <p:cNvPr id="115" name="TextBox 5">
            <a:extLst>
              <a:ext uri="{FF2B5EF4-FFF2-40B4-BE49-F238E27FC236}">
                <a16:creationId xmlns:a16="http://schemas.microsoft.com/office/drawing/2014/main" id="{AF1DCD7A-0D54-2E48-B63D-52C7AB628649}"/>
              </a:ext>
            </a:extLst>
          </p:cNvPr>
          <p:cNvSpPr txBox="1">
            <a:spLocks noChangeArrowheads="1"/>
          </p:cNvSpPr>
          <p:nvPr/>
        </p:nvSpPr>
        <p:spPr bwMode="auto">
          <a:xfrm>
            <a:off x="12685595" y="7322386"/>
            <a:ext cx="265383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sz="2000" b="1" dirty="0">
                <a:solidFill>
                  <a:srgbClr val="706F73">
                    <a:lumMod val="50000"/>
                  </a:srgbClr>
                </a:solidFill>
                <a:latin typeface="Calibri" panose="020F0502020204030204" pitchFamily="34" charset="0"/>
                <a:cs typeface="Calibri" panose="020F0502020204030204" pitchFamily="34" charset="0"/>
              </a:rPr>
              <a:t>One of the largest offshore projects ever completed in Brazil, the P-76 stores and transfers 150,000 bpd of oil.</a:t>
            </a:r>
            <a:endParaRPr lang="en-US" altLang="en-US" sz="2000" dirty="0">
              <a:solidFill>
                <a:srgbClr val="706F73">
                  <a:lumMod val="50000"/>
                </a:srgbClr>
              </a:solidFill>
              <a:latin typeface="Calibri" panose="020F0502020204030204" pitchFamily="34" charset="0"/>
              <a:cs typeface="Calibri" panose="020F0502020204030204" pitchFamily="34" charset="0"/>
            </a:endParaRPr>
          </a:p>
        </p:txBody>
      </p:sp>
      <p:grpSp>
        <p:nvGrpSpPr>
          <p:cNvPr id="116" name="Group 115">
            <a:extLst>
              <a:ext uri="{FF2B5EF4-FFF2-40B4-BE49-F238E27FC236}">
                <a16:creationId xmlns:a16="http://schemas.microsoft.com/office/drawing/2014/main" id="{33929D2C-32AB-AC47-B8B1-E33CBDCA9040}"/>
              </a:ext>
            </a:extLst>
          </p:cNvPr>
          <p:cNvGrpSpPr/>
          <p:nvPr/>
        </p:nvGrpSpPr>
        <p:grpSpPr>
          <a:xfrm>
            <a:off x="14558726" y="2189071"/>
            <a:ext cx="789904" cy="680908"/>
            <a:chOff x="3955185" y="6024964"/>
            <a:chExt cx="592428" cy="510681"/>
          </a:xfrm>
        </p:grpSpPr>
        <p:sp>
          <p:nvSpPr>
            <p:cNvPr id="117" name="Oval 116">
              <a:extLst>
                <a:ext uri="{FF2B5EF4-FFF2-40B4-BE49-F238E27FC236}">
                  <a16:creationId xmlns:a16="http://schemas.microsoft.com/office/drawing/2014/main" id="{13AF1AC8-B6E4-1A4D-AD1E-59A68511B8BB}"/>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8" name="TextBox 5">
              <a:extLst>
                <a:ext uri="{FF2B5EF4-FFF2-40B4-BE49-F238E27FC236}">
                  <a16:creationId xmlns:a16="http://schemas.microsoft.com/office/drawing/2014/main" id="{55BB6958-B31D-6747-ABDF-D2003FC5A67F}"/>
                </a:ext>
              </a:extLst>
            </p:cNvPr>
            <p:cNvSpPr txBox="1">
              <a:spLocks noChangeArrowheads="1"/>
            </p:cNvSpPr>
            <p:nvPr/>
          </p:nvSpPr>
          <p:spPr bwMode="auto">
            <a:xfrm>
              <a:off x="3955185" y="6165004"/>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a:t>
              </a:r>
            </a:p>
          </p:txBody>
        </p:sp>
      </p:grpSp>
      <p:pic>
        <p:nvPicPr>
          <p:cNvPr id="75" name="Picture 74">
            <a:extLst>
              <a:ext uri="{FF2B5EF4-FFF2-40B4-BE49-F238E27FC236}">
                <a16:creationId xmlns:a16="http://schemas.microsoft.com/office/drawing/2014/main" id="{F2EC829D-0B29-A848-9B4D-5BA6F51C904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1881" t="42705" r="31518" b="41807"/>
          <a:stretch/>
        </p:blipFill>
        <p:spPr>
          <a:xfrm>
            <a:off x="13704752" y="562551"/>
            <a:ext cx="1789797" cy="535187"/>
          </a:xfrm>
          <a:prstGeom prst="rect">
            <a:avLst/>
          </a:prstGeom>
        </p:spPr>
      </p:pic>
    </p:spTree>
    <p:extLst>
      <p:ext uri="{BB962C8B-B14F-4D97-AF65-F5344CB8AC3E}">
        <p14:creationId xmlns:p14="http://schemas.microsoft.com/office/powerpoint/2010/main" val="19156807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62380" y="2643686"/>
            <a:ext cx="2696009" cy="2098887"/>
          </a:xfrm>
          <a:prstGeom prst="rect">
            <a:avLst/>
          </a:prstGeom>
        </p:spPr>
      </p:pic>
      <p:pic>
        <p:nvPicPr>
          <p:cNvPr id="10" name="Picture 9">
            <a:extLst>
              <a:ext uri="{FF2B5EF4-FFF2-40B4-BE49-F238E27FC236}">
                <a16:creationId xmlns:a16="http://schemas.microsoft.com/office/drawing/2014/main" id="{00082C1F-1562-394D-A886-1EE943EC37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38775" y="2642486"/>
            <a:ext cx="2654879" cy="2126407"/>
          </a:xfrm>
          <a:prstGeom prst="rect">
            <a:avLst/>
          </a:prstGeom>
        </p:spPr>
      </p:pic>
      <p:pic>
        <p:nvPicPr>
          <p:cNvPr id="13" name="Picture 12">
            <a:extLst>
              <a:ext uri="{FF2B5EF4-FFF2-40B4-BE49-F238E27FC236}">
                <a16:creationId xmlns:a16="http://schemas.microsoft.com/office/drawing/2014/main" id="{88C96D76-343F-2944-8CC6-A32EF9D8FB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19045" y="2651868"/>
            <a:ext cx="2659559" cy="2106245"/>
          </a:xfrm>
          <a:prstGeom prst="rect">
            <a:avLst/>
          </a:prstGeom>
        </p:spPr>
      </p:pic>
      <p:pic>
        <p:nvPicPr>
          <p:cNvPr id="23" name="Picture 22">
            <a:extLst>
              <a:ext uri="{FF2B5EF4-FFF2-40B4-BE49-F238E27FC236}">
                <a16:creationId xmlns:a16="http://schemas.microsoft.com/office/drawing/2014/main" id="{E71A677C-2400-8547-BAE3-4658016358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89621" y="2643686"/>
            <a:ext cx="2656363" cy="2098887"/>
          </a:xfrm>
          <a:prstGeom prst="rect">
            <a:avLst/>
          </a:prstGeom>
        </p:spPr>
      </p:pic>
      <p:pic>
        <p:nvPicPr>
          <p:cNvPr id="5" name="Picture 4">
            <a:extLst>
              <a:ext uri="{FF2B5EF4-FFF2-40B4-BE49-F238E27FC236}">
                <a16:creationId xmlns:a16="http://schemas.microsoft.com/office/drawing/2014/main" id="{60EAB82B-8AE8-F84E-9606-EA662EE2619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6987" y="2609708"/>
            <a:ext cx="2672643" cy="2114937"/>
          </a:xfrm>
          <a:prstGeom prst="rect">
            <a:avLst/>
          </a:prstGeom>
        </p:spPr>
      </p:pic>
      <p:sp>
        <p:nvSpPr>
          <p:cNvPr id="2" name="CuadroTexto 78">
            <a:extLst>
              <a:ext uri="{FF2B5EF4-FFF2-40B4-BE49-F238E27FC236}">
                <a16:creationId xmlns:a16="http://schemas.microsoft.com/office/drawing/2014/main" id="{5870E1AB-8BA3-E243-8941-3ADB4036F303}"/>
              </a:ext>
            </a:extLst>
          </p:cNvPr>
          <p:cNvSpPr txBox="1"/>
          <p:nvPr/>
        </p:nvSpPr>
        <p:spPr>
          <a:xfrm>
            <a:off x="486467" y="426074"/>
            <a:ext cx="11805223" cy="830997"/>
          </a:xfrm>
          <a:prstGeom prst="rect">
            <a:avLst/>
          </a:prstGeom>
          <a:noFill/>
        </p:spPr>
        <p:txBody>
          <a:bodyPr wrap="square" rtlCol="0">
            <a:spAutoFit/>
          </a:bodyPr>
          <a:lstStyle/>
          <a:p>
            <a:pPr defTabSz="1219068">
              <a:defRPr/>
            </a:pPr>
            <a:r>
              <a:rPr lang="en-US" altLang="en-US" sz="4800" b="1" dirty="0">
                <a:solidFill>
                  <a:srgbClr val="706F73">
                    <a:lumMod val="50000"/>
                  </a:srgbClr>
                </a:solidFill>
              </a:rPr>
              <a:t>Project Highlights in Chile</a:t>
            </a:r>
            <a:endParaRPr lang="en-US" altLang="en-US" sz="4800" dirty="0">
              <a:solidFill>
                <a:srgbClr val="706F73">
                  <a:lumMod val="50000"/>
                </a:srgbClr>
              </a:solidFill>
              <a:latin typeface="Calibri"/>
            </a:endParaRPr>
          </a:p>
        </p:txBody>
      </p:sp>
      <p:sp>
        <p:nvSpPr>
          <p:cNvPr id="16" name="TextBox 5">
            <a:extLst>
              <a:ext uri="{FF2B5EF4-FFF2-40B4-BE49-F238E27FC236}">
                <a16:creationId xmlns:a16="http://schemas.microsoft.com/office/drawing/2014/main" id="{DA164ACF-125B-7C44-8BC4-D5959AFAC10C}"/>
              </a:ext>
            </a:extLst>
          </p:cNvPr>
          <p:cNvSpPr txBox="1">
            <a:spLocks noChangeArrowheads="1"/>
          </p:cNvSpPr>
          <p:nvPr/>
        </p:nvSpPr>
        <p:spPr bwMode="auto">
          <a:xfrm>
            <a:off x="635179" y="5201450"/>
            <a:ext cx="266455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a:solidFill>
                  <a:schemeClr val="bg1">
                    <a:lumMod val="10000"/>
                  </a:schemeClr>
                </a:solidFill>
                <a:latin typeface="Calibri" panose="020F0502020204030204" pitchFamily="34" charset="0"/>
                <a:cs typeface="Calibri" panose="020F0502020204030204" pitchFamily="34" charset="0"/>
              </a:rPr>
              <a:t>BHP </a:t>
            </a:r>
            <a:r>
              <a:rPr lang="en-US" altLang="en-US" b="1" dirty="0" err="1">
                <a:solidFill>
                  <a:schemeClr val="bg1">
                    <a:lumMod val="10000"/>
                  </a:schemeClr>
                </a:solidFill>
                <a:latin typeface="Calibri" panose="020F0502020204030204" pitchFamily="34" charset="0"/>
                <a:cs typeface="Calibri" panose="020F0502020204030204" pitchFamily="34" charset="0"/>
              </a:rPr>
              <a:t>Escondida</a:t>
            </a:r>
            <a:r>
              <a:rPr lang="en-US" altLang="en-US" b="1" dirty="0">
                <a:solidFill>
                  <a:schemeClr val="bg1">
                    <a:lumMod val="10000"/>
                  </a:schemeClr>
                </a:solidFill>
                <a:latin typeface="Calibri" panose="020F0502020204030204" pitchFamily="34" charset="0"/>
                <a:cs typeface="Calibri" panose="020F0502020204030204" pitchFamily="34" charset="0"/>
              </a:rPr>
              <a:t> – various EPC and maintenance for Concentrates Plant</a:t>
            </a:r>
            <a:endParaRPr lang="en-US" altLang="en-US" dirty="0">
              <a:solidFill>
                <a:schemeClr val="bg1">
                  <a:lumMod val="10000"/>
                </a:schemeClr>
              </a:solidFill>
              <a:latin typeface="Calibri" panose="020F0502020204030204" pitchFamily="34" charset="0"/>
              <a:cs typeface="Calibri" panose="020F0502020204030204" pitchFamily="34" charset="0"/>
            </a:endParaRPr>
          </a:p>
        </p:txBody>
      </p:sp>
      <p:sp>
        <p:nvSpPr>
          <p:cNvPr id="17" name="TextBox 5">
            <a:extLst>
              <a:ext uri="{FF2B5EF4-FFF2-40B4-BE49-F238E27FC236}">
                <a16:creationId xmlns:a16="http://schemas.microsoft.com/office/drawing/2014/main" id="{44B87854-8F03-104B-B252-B9A04E763144}"/>
              </a:ext>
            </a:extLst>
          </p:cNvPr>
          <p:cNvSpPr txBox="1">
            <a:spLocks noChangeArrowheads="1"/>
          </p:cNvSpPr>
          <p:nvPr/>
        </p:nvSpPr>
        <p:spPr bwMode="auto">
          <a:xfrm>
            <a:off x="670967" y="6882044"/>
            <a:ext cx="26036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indent="0" defTabSz="914324">
              <a:spcBef>
                <a:spcPts val="1200"/>
              </a:spcBef>
              <a:buClr>
                <a:srgbClr val="009D56"/>
              </a:buClr>
              <a:buSzTx/>
              <a:buFont typeface="Wingdings" pitchFamily="2" charset="2"/>
              <a:buNone/>
              <a:defRPr sz="1500" b="1">
                <a:solidFill>
                  <a:srgbClr val="706F73">
                    <a:lumMod val="50000"/>
                  </a:srgbClr>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Font typeface="Arial" panose="020B0604020202020204" pitchFamily="34" charset="0"/>
              <a:buChar char="–"/>
              <a:defRPr sz="2000">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9pPr>
          </a:lstStyle>
          <a:p>
            <a:r>
              <a:rPr lang="en-US" altLang="en-US" sz="2000" dirty="0" err="1"/>
              <a:t>Minera</a:t>
            </a:r>
            <a:r>
              <a:rPr lang="en-US" altLang="en-US" sz="2000" dirty="0"/>
              <a:t> </a:t>
            </a:r>
            <a:r>
              <a:rPr lang="en-US" altLang="en-US" sz="2000" dirty="0" err="1"/>
              <a:t>Escondida</a:t>
            </a:r>
            <a:r>
              <a:rPr lang="en-US" altLang="en-US" sz="2000" dirty="0"/>
              <a:t> is the largest copper mine in the world. </a:t>
            </a:r>
          </a:p>
        </p:txBody>
      </p:sp>
      <p:sp>
        <p:nvSpPr>
          <p:cNvPr id="20" name="TextBox 5">
            <a:extLst>
              <a:ext uri="{FF2B5EF4-FFF2-40B4-BE49-F238E27FC236}">
                <a16:creationId xmlns:a16="http://schemas.microsoft.com/office/drawing/2014/main" id="{B6B82597-EA10-8544-80A8-CE14BBDF7C14}"/>
              </a:ext>
            </a:extLst>
          </p:cNvPr>
          <p:cNvSpPr txBox="1">
            <a:spLocks noChangeArrowheads="1"/>
          </p:cNvSpPr>
          <p:nvPr/>
        </p:nvSpPr>
        <p:spPr bwMode="auto">
          <a:xfrm>
            <a:off x="3629530" y="5246823"/>
            <a:ext cx="279321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a:solidFill>
                  <a:schemeClr val="bg1">
                    <a:lumMod val="10000"/>
                  </a:schemeClr>
                </a:solidFill>
                <a:latin typeface="Calibri" panose="020F0502020204030204" pitchFamily="34" charset="0"/>
                <a:cs typeface="Calibri" panose="020F0502020204030204" pitchFamily="34" charset="0"/>
              </a:rPr>
              <a:t>Anglo American- Los </a:t>
            </a:r>
            <a:r>
              <a:rPr lang="en-US" altLang="en-US" b="1" dirty="0" err="1">
                <a:solidFill>
                  <a:schemeClr val="bg1">
                    <a:lumMod val="10000"/>
                  </a:schemeClr>
                </a:solidFill>
                <a:latin typeface="Calibri" panose="020F0502020204030204" pitchFamily="34" charset="0"/>
                <a:cs typeface="Calibri" panose="020F0502020204030204" pitchFamily="34" charset="0"/>
              </a:rPr>
              <a:t>Bronces</a:t>
            </a:r>
            <a:r>
              <a:rPr lang="en-US" altLang="en-US" b="1" dirty="0">
                <a:solidFill>
                  <a:schemeClr val="bg1">
                    <a:lumMod val="10000"/>
                  </a:schemeClr>
                </a:solidFill>
                <a:latin typeface="Calibri" panose="020F0502020204030204" pitchFamily="34" charset="0"/>
                <a:cs typeface="Calibri" panose="020F0502020204030204" pitchFamily="34" charset="0"/>
              </a:rPr>
              <a:t> Mine – Various projects</a:t>
            </a:r>
            <a:endParaRPr lang="en-US" altLang="en-US" dirty="0">
              <a:solidFill>
                <a:schemeClr val="bg1">
                  <a:lumMod val="10000"/>
                </a:schemeClr>
              </a:solidFill>
              <a:latin typeface="Calibri" panose="020F0502020204030204" pitchFamily="34" charset="0"/>
              <a:cs typeface="Calibri" panose="020F0502020204030204" pitchFamily="34" charset="0"/>
            </a:endParaRPr>
          </a:p>
        </p:txBody>
      </p:sp>
      <p:sp>
        <p:nvSpPr>
          <p:cNvPr id="21" name="TextBox 5">
            <a:extLst>
              <a:ext uri="{FF2B5EF4-FFF2-40B4-BE49-F238E27FC236}">
                <a16:creationId xmlns:a16="http://schemas.microsoft.com/office/drawing/2014/main" id="{31D8A7F6-C980-2B47-B22B-5E3E42C9F018}"/>
              </a:ext>
            </a:extLst>
          </p:cNvPr>
          <p:cNvSpPr txBox="1">
            <a:spLocks noChangeArrowheads="1"/>
          </p:cNvSpPr>
          <p:nvPr/>
        </p:nvSpPr>
        <p:spPr bwMode="auto">
          <a:xfrm>
            <a:off x="3525820" y="6883107"/>
            <a:ext cx="2783964"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sz="2000" b="1" dirty="0">
                <a:solidFill>
                  <a:schemeClr val="bg1">
                    <a:lumMod val="10000"/>
                  </a:schemeClr>
                </a:solidFill>
                <a:latin typeface="Calibri" panose="020F0502020204030204" pitchFamily="34" charset="0"/>
                <a:cs typeface="Calibri" panose="020F0502020204030204" pitchFamily="34" charset="0"/>
              </a:rPr>
              <a:t>Including the construction of new aqueduct and ore pipeline, as well as various maintenance works for existing facilities. </a:t>
            </a:r>
          </a:p>
        </p:txBody>
      </p:sp>
      <p:sp>
        <p:nvSpPr>
          <p:cNvPr id="28" name="TextBox 5">
            <a:extLst>
              <a:ext uri="{FF2B5EF4-FFF2-40B4-BE49-F238E27FC236}">
                <a16:creationId xmlns:a16="http://schemas.microsoft.com/office/drawing/2014/main" id="{901223FB-1A01-1A4C-9E24-B9E297E029BF}"/>
              </a:ext>
            </a:extLst>
          </p:cNvPr>
          <p:cNvSpPr txBox="1">
            <a:spLocks noChangeArrowheads="1"/>
          </p:cNvSpPr>
          <p:nvPr/>
        </p:nvSpPr>
        <p:spPr bwMode="auto">
          <a:xfrm>
            <a:off x="6609573" y="6909710"/>
            <a:ext cx="2601620"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sz="2000" b="1" dirty="0">
                <a:solidFill>
                  <a:srgbClr val="706F73">
                    <a:lumMod val="50000"/>
                  </a:srgbClr>
                </a:solidFill>
                <a:latin typeface="Calibri" panose="020F0502020204030204" pitchFamily="34" charset="0"/>
                <a:cs typeface="Calibri" panose="020F0502020204030204" pitchFamily="34" charset="0"/>
              </a:rPr>
              <a:t>Seawater pumping system to concentrates plant at 2,200 </a:t>
            </a:r>
            <a:r>
              <a:rPr lang="en-US" altLang="en-US" sz="2000" b="1" dirty="0" err="1">
                <a:solidFill>
                  <a:srgbClr val="706F73">
                    <a:lumMod val="50000"/>
                  </a:srgbClr>
                </a:solidFill>
                <a:latin typeface="Calibri" panose="020F0502020204030204" pitchFamily="34" charset="0"/>
                <a:cs typeface="Calibri" panose="020F0502020204030204" pitchFamily="34" charset="0"/>
              </a:rPr>
              <a:t>masl</a:t>
            </a:r>
            <a:r>
              <a:rPr lang="en-US" altLang="en-US" sz="2000" b="1" dirty="0">
                <a:solidFill>
                  <a:srgbClr val="706F73">
                    <a:lumMod val="50000"/>
                  </a:srgbClr>
                </a:solidFill>
                <a:latin typeface="Calibri" panose="020F0502020204030204" pitchFamily="34" charset="0"/>
                <a:cs typeface="Calibri" panose="020F0502020204030204" pitchFamily="34" charset="0"/>
              </a:rPr>
              <a:t> and concentrates pipeline to port of </a:t>
            </a:r>
            <a:r>
              <a:rPr lang="en-US" altLang="en-US" sz="2000" b="1" dirty="0" err="1">
                <a:solidFill>
                  <a:srgbClr val="706F73">
                    <a:lumMod val="50000"/>
                  </a:srgbClr>
                </a:solidFill>
                <a:latin typeface="Calibri" panose="020F0502020204030204" pitchFamily="34" charset="0"/>
                <a:cs typeface="Calibri" panose="020F0502020204030204" pitchFamily="34" charset="0"/>
              </a:rPr>
              <a:t>Michilla</a:t>
            </a:r>
            <a:r>
              <a:rPr lang="en-US" altLang="en-US" sz="2000" b="1" dirty="0">
                <a:solidFill>
                  <a:srgbClr val="706F73">
                    <a:lumMod val="50000"/>
                  </a:srgbClr>
                </a:solidFill>
                <a:latin typeface="Calibri" panose="020F0502020204030204" pitchFamily="34" charset="0"/>
                <a:cs typeface="Calibri" panose="020F0502020204030204" pitchFamily="34" charset="0"/>
              </a:rPr>
              <a:t>.</a:t>
            </a:r>
            <a:endParaRPr lang="en-US" altLang="en-US" sz="2000" dirty="0">
              <a:solidFill>
                <a:srgbClr val="706F73">
                  <a:lumMod val="50000"/>
                </a:srgbClr>
              </a:solidFill>
              <a:latin typeface="Calibri" panose="020F0502020204030204" pitchFamily="34" charset="0"/>
              <a:cs typeface="Calibri" panose="020F0502020204030204" pitchFamily="34" charset="0"/>
            </a:endParaRPr>
          </a:p>
        </p:txBody>
      </p:sp>
      <p:sp>
        <p:nvSpPr>
          <p:cNvPr id="29" name="TextBox 5">
            <a:extLst>
              <a:ext uri="{FF2B5EF4-FFF2-40B4-BE49-F238E27FC236}">
                <a16:creationId xmlns:a16="http://schemas.microsoft.com/office/drawing/2014/main" id="{A450CC7D-73C1-D744-A462-C6C36EFDFB31}"/>
              </a:ext>
            </a:extLst>
          </p:cNvPr>
          <p:cNvSpPr txBox="1">
            <a:spLocks noChangeArrowheads="1"/>
          </p:cNvSpPr>
          <p:nvPr/>
        </p:nvSpPr>
        <p:spPr bwMode="auto">
          <a:xfrm>
            <a:off x="6573190" y="5266872"/>
            <a:ext cx="26743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a:solidFill>
                  <a:schemeClr val="bg1">
                    <a:lumMod val="10000"/>
                  </a:schemeClr>
                </a:solidFill>
                <a:latin typeface="Calibri" panose="020F0502020204030204" pitchFamily="34" charset="0"/>
                <a:cs typeface="Calibri" panose="020F0502020204030204" pitchFamily="34" charset="0"/>
              </a:rPr>
              <a:t>AMSA - </a:t>
            </a:r>
            <a:r>
              <a:rPr lang="en-US" altLang="en-US" b="1" dirty="0" err="1">
                <a:solidFill>
                  <a:schemeClr val="bg1">
                    <a:lumMod val="10000"/>
                  </a:schemeClr>
                </a:solidFill>
                <a:latin typeface="Calibri" panose="020F0502020204030204" pitchFamily="34" charset="0"/>
                <a:cs typeface="Calibri" panose="020F0502020204030204" pitchFamily="34" charset="0"/>
              </a:rPr>
              <a:t>Minera</a:t>
            </a:r>
            <a:r>
              <a:rPr lang="en-US" altLang="en-US" b="1" dirty="0">
                <a:solidFill>
                  <a:schemeClr val="bg1">
                    <a:lumMod val="10000"/>
                  </a:schemeClr>
                </a:solidFill>
                <a:latin typeface="Calibri" panose="020F0502020204030204" pitchFamily="34" charset="0"/>
                <a:cs typeface="Calibri" panose="020F0502020204030204" pitchFamily="34" charset="0"/>
              </a:rPr>
              <a:t> Esperanza</a:t>
            </a:r>
            <a:endParaRPr lang="en-US" altLang="en-US" dirty="0">
              <a:solidFill>
                <a:schemeClr val="bg1">
                  <a:lumMod val="10000"/>
                </a:schemeClr>
              </a:solidFill>
              <a:latin typeface="Calibri" panose="020F0502020204030204" pitchFamily="34" charset="0"/>
              <a:cs typeface="Calibri" panose="020F0502020204030204" pitchFamily="34" charset="0"/>
            </a:endParaRPr>
          </a:p>
        </p:txBody>
      </p:sp>
      <p:sp>
        <p:nvSpPr>
          <p:cNvPr id="31" name="TextBox 5">
            <a:extLst>
              <a:ext uri="{FF2B5EF4-FFF2-40B4-BE49-F238E27FC236}">
                <a16:creationId xmlns:a16="http://schemas.microsoft.com/office/drawing/2014/main" id="{A1D6DED3-B9E5-014E-BCA8-7D4045E22D07}"/>
              </a:ext>
            </a:extLst>
          </p:cNvPr>
          <p:cNvSpPr txBox="1">
            <a:spLocks noChangeArrowheads="1"/>
          </p:cNvSpPr>
          <p:nvPr/>
        </p:nvSpPr>
        <p:spPr bwMode="auto">
          <a:xfrm>
            <a:off x="12650155" y="5246823"/>
            <a:ext cx="23217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a:solidFill>
                  <a:schemeClr val="bg1">
                    <a:lumMod val="10000"/>
                  </a:schemeClr>
                </a:solidFill>
                <a:latin typeface="Calibri" panose="020F0502020204030204" pitchFamily="34" charset="0"/>
                <a:cs typeface="Calibri" panose="020F0502020204030204" pitchFamily="34" charset="0"/>
              </a:rPr>
              <a:t>ENGIE- </a:t>
            </a:r>
            <a:r>
              <a:rPr lang="en-US" altLang="en-US" b="1" dirty="0" err="1">
                <a:solidFill>
                  <a:schemeClr val="bg1">
                    <a:lumMod val="10000"/>
                  </a:schemeClr>
                </a:solidFill>
                <a:latin typeface="Calibri" panose="020F0502020204030204" pitchFamily="34" charset="0"/>
                <a:cs typeface="Calibri" panose="020F0502020204030204" pitchFamily="34" charset="0"/>
              </a:rPr>
              <a:t>Gasoducto</a:t>
            </a:r>
            <a:r>
              <a:rPr lang="en-US" altLang="en-US" b="1" dirty="0">
                <a:solidFill>
                  <a:schemeClr val="bg1">
                    <a:lumMod val="10000"/>
                  </a:schemeClr>
                </a:solidFill>
                <a:latin typeface="Calibri" panose="020F0502020204030204" pitchFamily="34" charset="0"/>
                <a:cs typeface="Calibri" panose="020F0502020204030204" pitchFamily="34" charset="0"/>
              </a:rPr>
              <a:t> </a:t>
            </a:r>
            <a:r>
              <a:rPr lang="en-US" altLang="en-US" b="1" dirty="0" err="1">
                <a:solidFill>
                  <a:schemeClr val="bg1">
                    <a:lumMod val="10000"/>
                  </a:schemeClr>
                </a:solidFill>
                <a:latin typeface="Calibri" panose="020F0502020204030204" pitchFamily="34" charset="0"/>
                <a:cs typeface="Calibri" panose="020F0502020204030204" pitchFamily="34" charset="0"/>
              </a:rPr>
              <a:t>NorAndino</a:t>
            </a:r>
            <a:endParaRPr lang="en-US" altLang="en-US" dirty="0">
              <a:solidFill>
                <a:schemeClr val="bg1">
                  <a:lumMod val="10000"/>
                </a:schemeClr>
              </a:solidFill>
              <a:latin typeface="Calibri" panose="020F0502020204030204" pitchFamily="34" charset="0"/>
              <a:cs typeface="Calibri" panose="020F0502020204030204" pitchFamily="34" charset="0"/>
            </a:endParaRPr>
          </a:p>
        </p:txBody>
      </p:sp>
      <p:sp>
        <p:nvSpPr>
          <p:cNvPr id="32" name="TextBox 5">
            <a:extLst>
              <a:ext uri="{FF2B5EF4-FFF2-40B4-BE49-F238E27FC236}">
                <a16:creationId xmlns:a16="http://schemas.microsoft.com/office/drawing/2014/main" id="{0D362789-5500-B441-B608-01B471B220B0}"/>
              </a:ext>
            </a:extLst>
          </p:cNvPr>
          <p:cNvSpPr txBox="1">
            <a:spLocks noChangeArrowheads="1"/>
          </p:cNvSpPr>
          <p:nvPr/>
        </p:nvSpPr>
        <p:spPr bwMode="auto">
          <a:xfrm>
            <a:off x="12796553" y="6918941"/>
            <a:ext cx="2321715"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sz="2000" b="1" dirty="0">
                <a:solidFill>
                  <a:srgbClr val="706F73">
                    <a:lumMod val="50000"/>
                  </a:srgbClr>
                </a:solidFill>
                <a:latin typeface="Calibri" panose="020F0502020204030204" pitchFamily="34" charset="0"/>
                <a:cs typeface="Calibri" panose="020F0502020204030204" pitchFamily="34" charset="0"/>
              </a:rPr>
              <a:t>One of the first projects to add an environmental team to work alongside the construction team.</a:t>
            </a:r>
            <a:endParaRPr lang="en-US" altLang="en-US" sz="2000" dirty="0">
              <a:solidFill>
                <a:srgbClr val="706F73">
                  <a:lumMod val="50000"/>
                </a:srgbClr>
              </a:solidFill>
              <a:latin typeface="Calibri" panose="020F0502020204030204" pitchFamily="34" charset="0"/>
              <a:cs typeface="Calibri" panose="020F0502020204030204" pitchFamily="34" charset="0"/>
            </a:endParaRPr>
          </a:p>
        </p:txBody>
      </p:sp>
      <p:sp>
        <p:nvSpPr>
          <p:cNvPr id="34" name="TextBox 5">
            <a:extLst>
              <a:ext uri="{FF2B5EF4-FFF2-40B4-BE49-F238E27FC236}">
                <a16:creationId xmlns:a16="http://schemas.microsoft.com/office/drawing/2014/main" id="{CB63BE21-7D61-7147-8C2A-4C1922ABC98D}"/>
              </a:ext>
            </a:extLst>
          </p:cNvPr>
          <p:cNvSpPr txBox="1">
            <a:spLocks noChangeArrowheads="1"/>
          </p:cNvSpPr>
          <p:nvPr/>
        </p:nvSpPr>
        <p:spPr bwMode="auto">
          <a:xfrm>
            <a:off x="9670229" y="6899231"/>
            <a:ext cx="2546563"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indent="0" defTabSz="914324">
              <a:spcBef>
                <a:spcPts val="1200"/>
              </a:spcBef>
              <a:buClr>
                <a:srgbClr val="009D56"/>
              </a:buClr>
              <a:buSzTx/>
              <a:buFont typeface="Wingdings" pitchFamily="2" charset="2"/>
              <a:buNone/>
              <a:defRPr sz="1500" b="1">
                <a:solidFill>
                  <a:srgbClr val="706F73">
                    <a:lumMod val="50000"/>
                  </a:srgbClr>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Font typeface="Arial" panose="020B0604020202020204" pitchFamily="34" charset="0"/>
              <a:buChar char="–"/>
              <a:defRPr sz="2000">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9pPr>
          </a:lstStyle>
          <a:p>
            <a:r>
              <a:rPr lang="en-US" sz="2000" dirty="0">
                <a:solidFill>
                  <a:schemeClr val="bg1">
                    <a:lumMod val="10000"/>
                  </a:schemeClr>
                </a:solidFill>
              </a:rPr>
              <a:t>Tailings pond at El Mauro developed by Techint, allowing Mina Los </a:t>
            </a:r>
            <a:r>
              <a:rPr lang="en-US" sz="2000" dirty="0" err="1">
                <a:solidFill>
                  <a:schemeClr val="bg1">
                    <a:lumMod val="10000"/>
                  </a:schemeClr>
                </a:solidFill>
              </a:rPr>
              <a:t>Pelambres</a:t>
            </a:r>
            <a:r>
              <a:rPr lang="en-US" sz="2000" dirty="0">
                <a:solidFill>
                  <a:schemeClr val="bg1">
                    <a:lumMod val="10000"/>
                  </a:schemeClr>
                </a:solidFill>
              </a:rPr>
              <a:t> to produce copper for 30 years.  </a:t>
            </a:r>
            <a:endParaRPr lang="en-US" altLang="en-US" sz="2000" dirty="0">
              <a:solidFill>
                <a:schemeClr val="bg1">
                  <a:lumMod val="10000"/>
                </a:schemeClr>
              </a:solidFill>
            </a:endParaRPr>
          </a:p>
        </p:txBody>
      </p:sp>
      <p:grpSp>
        <p:nvGrpSpPr>
          <p:cNvPr id="63" name="Group 62">
            <a:extLst>
              <a:ext uri="{FF2B5EF4-FFF2-40B4-BE49-F238E27FC236}">
                <a16:creationId xmlns:a16="http://schemas.microsoft.com/office/drawing/2014/main" id="{402B1F26-DA7C-5A48-8C27-82138C4E760E}"/>
              </a:ext>
            </a:extLst>
          </p:cNvPr>
          <p:cNvGrpSpPr/>
          <p:nvPr/>
        </p:nvGrpSpPr>
        <p:grpSpPr>
          <a:xfrm rot="10800000" flipH="1">
            <a:off x="6572225" y="2416394"/>
            <a:ext cx="2665485" cy="217700"/>
            <a:chOff x="640343" y="4727090"/>
            <a:chExt cx="2665746" cy="217721"/>
          </a:xfrm>
          <a:solidFill>
            <a:schemeClr val="tx2"/>
          </a:solidFill>
        </p:grpSpPr>
        <p:sp>
          <p:nvSpPr>
            <p:cNvPr id="64" name="Triangle 63">
              <a:extLst>
                <a:ext uri="{FF2B5EF4-FFF2-40B4-BE49-F238E27FC236}">
                  <a16:creationId xmlns:a16="http://schemas.microsoft.com/office/drawing/2014/main" id="{0302F786-D294-D543-AFE5-93E7B02B6F3A}"/>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65" name="Rectangle 64">
              <a:extLst>
                <a:ext uri="{FF2B5EF4-FFF2-40B4-BE49-F238E27FC236}">
                  <a16:creationId xmlns:a16="http://schemas.microsoft.com/office/drawing/2014/main" id="{1CCD865D-2160-9949-9F22-182B868AF1E5}"/>
                </a:ext>
              </a:extLst>
            </p:cNvPr>
            <p:cNvSpPr/>
            <p:nvPr/>
          </p:nvSpPr>
          <p:spPr>
            <a:xfrm>
              <a:off x="640995" y="4727090"/>
              <a:ext cx="2665094"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66" name="Group 65">
            <a:extLst>
              <a:ext uri="{FF2B5EF4-FFF2-40B4-BE49-F238E27FC236}">
                <a16:creationId xmlns:a16="http://schemas.microsoft.com/office/drawing/2014/main" id="{20C826C4-74B3-D841-A59B-B102C96FA031}"/>
              </a:ext>
            </a:extLst>
          </p:cNvPr>
          <p:cNvGrpSpPr/>
          <p:nvPr/>
        </p:nvGrpSpPr>
        <p:grpSpPr>
          <a:xfrm rot="10800000" flipH="1">
            <a:off x="9607668" y="2414051"/>
            <a:ext cx="2671687" cy="217700"/>
            <a:chOff x="637168" y="4727090"/>
            <a:chExt cx="2671947" cy="217721"/>
          </a:xfrm>
          <a:solidFill>
            <a:schemeClr val="accent2"/>
          </a:solidFill>
        </p:grpSpPr>
        <p:sp>
          <p:nvSpPr>
            <p:cNvPr id="67" name="Triangle 66">
              <a:extLst>
                <a:ext uri="{FF2B5EF4-FFF2-40B4-BE49-F238E27FC236}">
                  <a16:creationId xmlns:a16="http://schemas.microsoft.com/office/drawing/2014/main" id="{E2A95D3D-29A7-6844-B998-EE3D20ADBFE7}"/>
                </a:ext>
              </a:extLst>
            </p:cNvPr>
            <p:cNvSpPr/>
            <p:nvPr/>
          </p:nvSpPr>
          <p:spPr>
            <a:xfrm rot="10800000">
              <a:off x="637168"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68" name="Rectangle 67">
              <a:extLst>
                <a:ext uri="{FF2B5EF4-FFF2-40B4-BE49-F238E27FC236}">
                  <a16:creationId xmlns:a16="http://schemas.microsoft.com/office/drawing/2014/main" id="{CF43D44D-A2EA-D44F-AD4D-FC457DE5B295}"/>
                </a:ext>
              </a:extLst>
            </p:cNvPr>
            <p:cNvSpPr/>
            <p:nvPr/>
          </p:nvSpPr>
          <p:spPr>
            <a:xfrm>
              <a:off x="637168" y="4727090"/>
              <a:ext cx="2671947"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70" name="Group 69">
            <a:extLst>
              <a:ext uri="{FF2B5EF4-FFF2-40B4-BE49-F238E27FC236}">
                <a16:creationId xmlns:a16="http://schemas.microsoft.com/office/drawing/2014/main" id="{8712113A-D328-7341-922F-5930208E9E7D}"/>
              </a:ext>
            </a:extLst>
          </p:cNvPr>
          <p:cNvGrpSpPr/>
          <p:nvPr/>
        </p:nvGrpSpPr>
        <p:grpSpPr>
          <a:xfrm rot="10800000" flipH="1">
            <a:off x="12626125" y="2415071"/>
            <a:ext cx="2661920" cy="217700"/>
            <a:chOff x="640343" y="4727090"/>
            <a:chExt cx="2662180" cy="217721"/>
          </a:xfrm>
          <a:solidFill>
            <a:schemeClr val="accent1"/>
          </a:solidFill>
        </p:grpSpPr>
        <p:sp>
          <p:nvSpPr>
            <p:cNvPr id="71" name="Triangle 70">
              <a:extLst>
                <a:ext uri="{FF2B5EF4-FFF2-40B4-BE49-F238E27FC236}">
                  <a16:creationId xmlns:a16="http://schemas.microsoft.com/office/drawing/2014/main" id="{7D07C385-0FC0-7049-9D17-F33EF62CD0D7}"/>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72" name="Rectangle 71">
              <a:extLst>
                <a:ext uri="{FF2B5EF4-FFF2-40B4-BE49-F238E27FC236}">
                  <a16:creationId xmlns:a16="http://schemas.microsoft.com/office/drawing/2014/main" id="{2592EF07-4CCE-304E-89A3-3ABDBC730004}"/>
                </a:ext>
              </a:extLst>
            </p:cNvPr>
            <p:cNvSpPr/>
            <p:nvPr/>
          </p:nvSpPr>
          <p:spPr>
            <a:xfrm>
              <a:off x="640994" y="4727090"/>
              <a:ext cx="2661529"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6" name="Group 5">
            <a:extLst>
              <a:ext uri="{FF2B5EF4-FFF2-40B4-BE49-F238E27FC236}">
                <a16:creationId xmlns:a16="http://schemas.microsoft.com/office/drawing/2014/main" id="{5E7106CA-28D6-1C44-A76D-5628A0A30CD8}"/>
              </a:ext>
            </a:extLst>
          </p:cNvPr>
          <p:cNvGrpSpPr/>
          <p:nvPr/>
        </p:nvGrpSpPr>
        <p:grpSpPr>
          <a:xfrm>
            <a:off x="636620" y="1957948"/>
            <a:ext cx="14895577" cy="1483"/>
            <a:chOff x="635887" y="2242554"/>
            <a:chExt cx="14897032" cy="1483"/>
          </a:xfrm>
        </p:grpSpPr>
        <p:cxnSp>
          <p:nvCxnSpPr>
            <p:cNvPr id="4" name="Straight Connector 3">
              <a:extLst>
                <a:ext uri="{FF2B5EF4-FFF2-40B4-BE49-F238E27FC236}">
                  <a16:creationId xmlns:a16="http://schemas.microsoft.com/office/drawing/2014/main" id="{A561AC07-3493-004D-B4DF-58611E706596}"/>
                </a:ext>
              </a:extLst>
            </p:cNvPr>
            <p:cNvCxnSpPr>
              <a:cxnSpLocks/>
            </p:cNvCxnSpPr>
            <p:nvPr/>
          </p:nvCxnSpPr>
          <p:spPr>
            <a:xfrm>
              <a:off x="640995" y="2242554"/>
              <a:ext cx="14891924" cy="0"/>
            </a:xfrm>
            <a:prstGeom prst="line">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405208B-C73C-C649-884E-A66FF92FF959}"/>
                </a:ext>
              </a:extLst>
            </p:cNvPr>
            <p:cNvCxnSpPr>
              <a:cxnSpLocks/>
            </p:cNvCxnSpPr>
            <p:nvPr/>
          </p:nvCxnSpPr>
          <p:spPr>
            <a:xfrm>
              <a:off x="635887" y="2244037"/>
              <a:ext cx="2923020" cy="0"/>
            </a:xfrm>
            <a:prstGeom prst="line">
              <a:avLst/>
            </a:prstGeom>
            <a:ln w="508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6FF3F6F-3791-EA4A-9BCC-F448AD1792E6}"/>
                </a:ext>
              </a:extLst>
            </p:cNvPr>
            <p:cNvCxnSpPr>
              <a:cxnSpLocks/>
            </p:cNvCxnSpPr>
            <p:nvPr/>
          </p:nvCxnSpPr>
          <p:spPr>
            <a:xfrm>
              <a:off x="6499016" y="2244037"/>
              <a:ext cx="3042966" cy="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6804651-6121-5849-B5F4-10721528AF29}"/>
                </a:ext>
              </a:extLst>
            </p:cNvPr>
            <p:cNvCxnSpPr>
              <a:cxnSpLocks/>
            </p:cNvCxnSpPr>
            <p:nvPr/>
          </p:nvCxnSpPr>
          <p:spPr>
            <a:xfrm>
              <a:off x="9548462" y="2244037"/>
              <a:ext cx="2900474" cy="0"/>
            </a:xfrm>
            <a:prstGeom prst="line">
              <a:avLst/>
            </a:prstGeom>
            <a:ln w="508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sp>
        <p:nvSpPr>
          <p:cNvPr id="73" name="TextBox 5">
            <a:extLst>
              <a:ext uri="{FF2B5EF4-FFF2-40B4-BE49-F238E27FC236}">
                <a16:creationId xmlns:a16="http://schemas.microsoft.com/office/drawing/2014/main" id="{410D777C-1B4F-1249-80DE-12F970F8D4CF}"/>
              </a:ext>
            </a:extLst>
          </p:cNvPr>
          <p:cNvSpPr txBox="1">
            <a:spLocks noChangeArrowheads="1"/>
          </p:cNvSpPr>
          <p:nvPr/>
        </p:nvSpPr>
        <p:spPr bwMode="auto">
          <a:xfrm>
            <a:off x="9619047" y="5261120"/>
            <a:ext cx="2933023" cy="168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a:solidFill>
                  <a:schemeClr val="bg1">
                    <a:lumMod val="10000"/>
                  </a:schemeClr>
                </a:solidFill>
                <a:latin typeface="Calibri" panose="020F0502020204030204" pitchFamily="34" charset="0"/>
                <a:cs typeface="Calibri" panose="020F0502020204030204" pitchFamily="34" charset="0"/>
              </a:rPr>
              <a:t>AMSA- Los </a:t>
            </a:r>
            <a:r>
              <a:rPr lang="en-US" altLang="en-US" b="1" dirty="0" err="1">
                <a:solidFill>
                  <a:schemeClr val="bg1">
                    <a:lumMod val="10000"/>
                  </a:schemeClr>
                </a:solidFill>
                <a:latin typeface="Calibri" panose="020F0502020204030204" pitchFamily="34" charset="0"/>
                <a:cs typeface="Calibri" panose="020F0502020204030204" pitchFamily="34" charset="0"/>
              </a:rPr>
              <a:t>Pelambres</a:t>
            </a:r>
            <a:r>
              <a:rPr lang="en-US" altLang="en-US" b="1" dirty="0">
                <a:solidFill>
                  <a:schemeClr val="bg1">
                    <a:lumMod val="10000"/>
                  </a:schemeClr>
                </a:solidFill>
                <a:latin typeface="Calibri" panose="020F0502020204030204" pitchFamily="34" charset="0"/>
                <a:cs typeface="Calibri" panose="020F0502020204030204" pitchFamily="34" charset="0"/>
              </a:rPr>
              <a:t> – Pipelines and stations</a:t>
            </a:r>
          </a:p>
          <a:p>
            <a:pPr marL="0" indent="0" defTabSz="1219068">
              <a:spcBef>
                <a:spcPts val="1600"/>
              </a:spcBef>
              <a:buClr>
                <a:srgbClr val="009D56"/>
              </a:buClr>
              <a:buSzTx/>
              <a:buNone/>
            </a:pPr>
            <a:endParaRPr lang="en-US" altLang="en-US" dirty="0">
              <a:solidFill>
                <a:schemeClr val="bg1">
                  <a:lumMod val="10000"/>
                </a:schemeClr>
              </a:solidFill>
              <a:latin typeface="Calibri" panose="020F0502020204030204" pitchFamily="34" charset="0"/>
              <a:cs typeface="Calibri" panose="020F0502020204030204" pitchFamily="34" charset="0"/>
            </a:endParaRPr>
          </a:p>
        </p:txBody>
      </p:sp>
      <p:cxnSp>
        <p:nvCxnSpPr>
          <p:cNvPr id="69" name="Straight Connector 68">
            <a:extLst>
              <a:ext uri="{FF2B5EF4-FFF2-40B4-BE49-F238E27FC236}">
                <a16:creationId xmlns:a16="http://schemas.microsoft.com/office/drawing/2014/main" id="{AF55FFCA-6CD5-C54D-9CFC-E69A360A17B8}"/>
              </a:ext>
            </a:extLst>
          </p:cNvPr>
          <p:cNvCxnSpPr>
            <a:cxnSpLocks/>
          </p:cNvCxnSpPr>
          <p:nvPr/>
        </p:nvCxnSpPr>
        <p:spPr>
          <a:xfrm>
            <a:off x="641727" y="5170160"/>
            <a:ext cx="2667207"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985AE91-351B-DB42-9A36-4D8EA45DBE31}"/>
              </a:ext>
            </a:extLst>
          </p:cNvPr>
          <p:cNvCxnSpPr>
            <a:cxnSpLocks/>
          </p:cNvCxnSpPr>
          <p:nvPr/>
        </p:nvCxnSpPr>
        <p:spPr>
          <a:xfrm>
            <a:off x="3572449" y="5170160"/>
            <a:ext cx="2660355"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866C79D-15D5-2F46-8A66-700F4286C4CF}"/>
              </a:ext>
            </a:extLst>
          </p:cNvPr>
          <p:cNvCxnSpPr>
            <a:cxnSpLocks/>
          </p:cNvCxnSpPr>
          <p:nvPr/>
        </p:nvCxnSpPr>
        <p:spPr>
          <a:xfrm>
            <a:off x="6563322" y="5170160"/>
            <a:ext cx="2674389"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6B965E1-747C-8C46-9C5D-034D4E0262A5}"/>
              </a:ext>
            </a:extLst>
          </p:cNvPr>
          <p:cNvCxnSpPr>
            <a:cxnSpLocks/>
          </p:cNvCxnSpPr>
          <p:nvPr/>
        </p:nvCxnSpPr>
        <p:spPr>
          <a:xfrm>
            <a:off x="9625196" y="5170160"/>
            <a:ext cx="2654159"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5D6AEFE-AA8E-E14B-8465-361D8ECCE530}"/>
              </a:ext>
            </a:extLst>
          </p:cNvPr>
          <p:cNvCxnSpPr>
            <a:cxnSpLocks/>
          </p:cNvCxnSpPr>
          <p:nvPr/>
        </p:nvCxnSpPr>
        <p:spPr>
          <a:xfrm>
            <a:off x="12641565" y="5170160"/>
            <a:ext cx="2643804"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94C57BB-3D5C-624A-8EB4-477D20F03951}"/>
              </a:ext>
            </a:extLst>
          </p:cNvPr>
          <p:cNvCxnSpPr>
            <a:cxnSpLocks/>
          </p:cNvCxnSpPr>
          <p:nvPr/>
        </p:nvCxnSpPr>
        <p:spPr>
          <a:xfrm>
            <a:off x="12641565" y="6656773"/>
            <a:ext cx="2643804"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9725F90-239E-6945-98E5-D0F02A8F61AB}"/>
              </a:ext>
            </a:extLst>
          </p:cNvPr>
          <p:cNvCxnSpPr>
            <a:cxnSpLocks/>
          </p:cNvCxnSpPr>
          <p:nvPr/>
        </p:nvCxnSpPr>
        <p:spPr>
          <a:xfrm>
            <a:off x="9625196" y="6656773"/>
            <a:ext cx="2654159"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2ADFBA9-210B-0644-B522-DA4B5746F489}"/>
              </a:ext>
            </a:extLst>
          </p:cNvPr>
          <p:cNvCxnSpPr>
            <a:cxnSpLocks/>
          </p:cNvCxnSpPr>
          <p:nvPr/>
        </p:nvCxnSpPr>
        <p:spPr>
          <a:xfrm>
            <a:off x="6563322" y="6656773"/>
            <a:ext cx="2674389"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D36F93F-7076-CC47-919E-34E8E7FD4278}"/>
              </a:ext>
            </a:extLst>
          </p:cNvPr>
          <p:cNvCxnSpPr>
            <a:cxnSpLocks/>
          </p:cNvCxnSpPr>
          <p:nvPr/>
        </p:nvCxnSpPr>
        <p:spPr>
          <a:xfrm>
            <a:off x="3572449" y="6656773"/>
            <a:ext cx="2660355"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A3ADE50-62A9-E641-8ECD-8600C3316265}"/>
              </a:ext>
            </a:extLst>
          </p:cNvPr>
          <p:cNvCxnSpPr>
            <a:cxnSpLocks/>
          </p:cNvCxnSpPr>
          <p:nvPr/>
        </p:nvCxnSpPr>
        <p:spPr>
          <a:xfrm>
            <a:off x="641727" y="6656773"/>
            <a:ext cx="2667207"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A8303121-D63A-5A4C-8685-E749C6BBD563}"/>
              </a:ext>
            </a:extLst>
          </p:cNvPr>
          <p:cNvGrpSpPr/>
          <p:nvPr/>
        </p:nvGrpSpPr>
        <p:grpSpPr>
          <a:xfrm rot="10800000" flipH="1">
            <a:off x="636932" y="2390510"/>
            <a:ext cx="2671687" cy="217700"/>
            <a:chOff x="637168" y="4727090"/>
            <a:chExt cx="2671947" cy="217721"/>
          </a:xfrm>
          <a:solidFill>
            <a:schemeClr val="accent2"/>
          </a:solidFill>
        </p:grpSpPr>
        <p:sp>
          <p:nvSpPr>
            <p:cNvPr id="90" name="Triangle 89">
              <a:extLst>
                <a:ext uri="{FF2B5EF4-FFF2-40B4-BE49-F238E27FC236}">
                  <a16:creationId xmlns:a16="http://schemas.microsoft.com/office/drawing/2014/main" id="{B05F67A7-0245-874E-9D49-373AA8EB6931}"/>
                </a:ext>
              </a:extLst>
            </p:cNvPr>
            <p:cNvSpPr/>
            <p:nvPr/>
          </p:nvSpPr>
          <p:spPr>
            <a:xfrm rot="10800000">
              <a:off x="637168"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91" name="Rectangle 90">
              <a:extLst>
                <a:ext uri="{FF2B5EF4-FFF2-40B4-BE49-F238E27FC236}">
                  <a16:creationId xmlns:a16="http://schemas.microsoft.com/office/drawing/2014/main" id="{32D7BF21-13F8-E348-9D75-EEBF56BF7AAC}"/>
                </a:ext>
              </a:extLst>
            </p:cNvPr>
            <p:cNvSpPr/>
            <p:nvPr/>
          </p:nvSpPr>
          <p:spPr>
            <a:xfrm>
              <a:off x="637168" y="4727090"/>
              <a:ext cx="2671947"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92" name="Group 91">
            <a:extLst>
              <a:ext uri="{FF2B5EF4-FFF2-40B4-BE49-F238E27FC236}">
                <a16:creationId xmlns:a16="http://schemas.microsoft.com/office/drawing/2014/main" id="{66085783-1C7E-B445-A600-EA1EDAEBEC60}"/>
              </a:ext>
            </a:extLst>
          </p:cNvPr>
          <p:cNvGrpSpPr/>
          <p:nvPr/>
        </p:nvGrpSpPr>
        <p:grpSpPr>
          <a:xfrm rot="10800000" flipH="1">
            <a:off x="3572449" y="2412254"/>
            <a:ext cx="2661920" cy="217700"/>
            <a:chOff x="640343" y="4727090"/>
            <a:chExt cx="2662180" cy="217721"/>
          </a:xfrm>
          <a:solidFill>
            <a:schemeClr val="accent1"/>
          </a:solidFill>
        </p:grpSpPr>
        <p:sp>
          <p:nvSpPr>
            <p:cNvPr id="93" name="Triangle 92">
              <a:extLst>
                <a:ext uri="{FF2B5EF4-FFF2-40B4-BE49-F238E27FC236}">
                  <a16:creationId xmlns:a16="http://schemas.microsoft.com/office/drawing/2014/main" id="{EE2F8C93-7779-BA45-A50D-20B34E9AFE58}"/>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94" name="Rectangle 93">
              <a:extLst>
                <a:ext uri="{FF2B5EF4-FFF2-40B4-BE49-F238E27FC236}">
                  <a16:creationId xmlns:a16="http://schemas.microsoft.com/office/drawing/2014/main" id="{260D4B0D-C04F-0F4A-88E3-8861AEC3561B}"/>
                </a:ext>
              </a:extLst>
            </p:cNvPr>
            <p:cNvSpPr/>
            <p:nvPr/>
          </p:nvSpPr>
          <p:spPr>
            <a:xfrm>
              <a:off x="640994" y="4727090"/>
              <a:ext cx="2661529"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48" name="Group 47">
            <a:extLst>
              <a:ext uri="{FF2B5EF4-FFF2-40B4-BE49-F238E27FC236}">
                <a16:creationId xmlns:a16="http://schemas.microsoft.com/office/drawing/2014/main" id="{0C55331B-D9A0-994A-B4A6-183B4A550C00}"/>
              </a:ext>
            </a:extLst>
          </p:cNvPr>
          <p:cNvGrpSpPr/>
          <p:nvPr/>
        </p:nvGrpSpPr>
        <p:grpSpPr>
          <a:xfrm>
            <a:off x="2570275" y="2183200"/>
            <a:ext cx="789904" cy="680908"/>
            <a:chOff x="5563783" y="6334220"/>
            <a:chExt cx="592428" cy="510681"/>
          </a:xfrm>
        </p:grpSpPr>
        <p:sp>
          <p:nvSpPr>
            <p:cNvPr id="49" name="Oval 48">
              <a:extLst>
                <a:ext uri="{FF2B5EF4-FFF2-40B4-BE49-F238E27FC236}">
                  <a16:creationId xmlns:a16="http://schemas.microsoft.com/office/drawing/2014/main" id="{D4799047-6266-C243-940B-8AA131828D01}"/>
                </a:ext>
              </a:extLst>
            </p:cNvPr>
            <p:cNvSpPr/>
            <p:nvPr/>
          </p:nvSpPr>
          <p:spPr>
            <a:xfrm>
              <a:off x="5592113" y="6334220"/>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50" name="TextBox 5">
              <a:extLst>
                <a:ext uri="{FF2B5EF4-FFF2-40B4-BE49-F238E27FC236}">
                  <a16:creationId xmlns:a16="http://schemas.microsoft.com/office/drawing/2014/main" id="{03489BC2-E1F6-C14E-AE4F-A817C972824C}"/>
                </a:ext>
              </a:extLst>
            </p:cNvPr>
            <p:cNvSpPr txBox="1">
              <a:spLocks noChangeArrowheads="1"/>
            </p:cNvSpPr>
            <p:nvPr/>
          </p:nvSpPr>
          <p:spPr bwMode="auto">
            <a:xfrm>
              <a:off x="5563783" y="6386057"/>
              <a:ext cx="592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 +  O&amp;M</a:t>
              </a:r>
            </a:p>
          </p:txBody>
        </p:sp>
      </p:grpSp>
      <p:grpSp>
        <p:nvGrpSpPr>
          <p:cNvPr id="7" name="Group 6">
            <a:extLst>
              <a:ext uri="{FF2B5EF4-FFF2-40B4-BE49-F238E27FC236}">
                <a16:creationId xmlns:a16="http://schemas.microsoft.com/office/drawing/2014/main" id="{C8EE3FD6-6AC3-644E-BADA-483434797C10}"/>
              </a:ext>
            </a:extLst>
          </p:cNvPr>
          <p:cNvGrpSpPr/>
          <p:nvPr/>
        </p:nvGrpSpPr>
        <p:grpSpPr>
          <a:xfrm>
            <a:off x="5495302" y="2180649"/>
            <a:ext cx="789904" cy="680908"/>
            <a:chOff x="4120881" y="1635487"/>
            <a:chExt cx="592428" cy="510681"/>
          </a:xfrm>
        </p:grpSpPr>
        <p:sp>
          <p:nvSpPr>
            <p:cNvPr id="95" name="Oval 94">
              <a:extLst>
                <a:ext uri="{FF2B5EF4-FFF2-40B4-BE49-F238E27FC236}">
                  <a16:creationId xmlns:a16="http://schemas.microsoft.com/office/drawing/2014/main" id="{36E34E0C-C5C5-8A4F-A7A0-2605743A1474}"/>
                </a:ext>
              </a:extLst>
            </p:cNvPr>
            <p:cNvSpPr/>
            <p:nvPr/>
          </p:nvSpPr>
          <p:spPr>
            <a:xfrm>
              <a:off x="4149211" y="1635487"/>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6" name="TextBox 5">
              <a:extLst>
                <a:ext uri="{FF2B5EF4-FFF2-40B4-BE49-F238E27FC236}">
                  <a16:creationId xmlns:a16="http://schemas.microsoft.com/office/drawing/2014/main" id="{D7CCA4C6-6805-B543-96F2-386416008842}"/>
                </a:ext>
              </a:extLst>
            </p:cNvPr>
            <p:cNvSpPr txBox="1">
              <a:spLocks noChangeArrowheads="1"/>
            </p:cNvSpPr>
            <p:nvPr/>
          </p:nvSpPr>
          <p:spPr bwMode="auto">
            <a:xfrm>
              <a:off x="4120881" y="1721672"/>
              <a:ext cx="592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 + O&amp;M</a:t>
              </a:r>
            </a:p>
          </p:txBody>
        </p:sp>
      </p:grpSp>
      <p:grpSp>
        <p:nvGrpSpPr>
          <p:cNvPr id="97" name="Group 96">
            <a:extLst>
              <a:ext uri="{FF2B5EF4-FFF2-40B4-BE49-F238E27FC236}">
                <a16:creationId xmlns:a16="http://schemas.microsoft.com/office/drawing/2014/main" id="{88254FAA-E8B9-9A4A-9D56-DAF7567C5D4A}"/>
              </a:ext>
            </a:extLst>
          </p:cNvPr>
          <p:cNvGrpSpPr/>
          <p:nvPr/>
        </p:nvGrpSpPr>
        <p:grpSpPr>
          <a:xfrm>
            <a:off x="8490942" y="2156447"/>
            <a:ext cx="789904" cy="680908"/>
            <a:chOff x="4120881" y="1635487"/>
            <a:chExt cx="592428" cy="510681"/>
          </a:xfrm>
        </p:grpSpPr>
        <p:sp>
          <p:nvSpPr>
            <p:cNvPr id="98" name="Oval 97">
              <a:extLst>
                <a:ext uri="{FF2B5EF4-FFF2-40B4-BE49-F238E27FC236}">
                  <a16:creationId xmlns:a16="http://schemas.microsoft.com/office/drawing/2014/main" id="{634BC27A-6F9F-A74F-9AAD-263F2BF9D7FD}"/>
                </a:ext>
              </a:extLst>
            </p:cNvPr>
            <p:cNvSpPr/>
            <p:nvPr/>
          </p:nvSpPr>
          <p:spPr>
            <a:xfrm>
              <a:off x="4149211" y="1635487"/>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9" name="TextBox 5">
              <a:extLst>
                <a:ext uri="{FF2B5EF4-FFF2-40B4-BE49-F238E27FC236}">
                  <a16:creationId xmlns:a16="http://schemas.microsoft.com/office/drawing/2014/main" id="{883D2670-234A-3246-BF23-D794F7BC356D}"/>
                </a:ext>
              </a:extLst>
            </p:cNvPr>
            <p:cNvSpPr txBox="1">
              <a:spLocks noChangeArrowheads="1"/>
            </p:cNvSpPr>
            <p:nvPr/>
          </p:nvSpPr>
          <p:spPr bwMode="auto">
            <a:xfrm>
              <a:off x="4120881" y="1775460"/>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a:t>
              </a:r>
            </a:p>
          </p:txBody>
        </p:sp>
      </p:grpSp>
      <p:grpSp>
        <p:nvGrpSpPr>
          <p:cNvPr id="100" name="Group 99">
            <a:extLst>
              <a:ext uri="{FF2B5EF4-FFF2-40B4-BE49-F238E27FC236}">
                <a16:creationId xmlns:a16="http://schemas.microsoft.com/office/drawing/2014/main" id="{2A5F4198-3D7F-A944-9B59-5B829C44727E}"/>
              </a:ext>
            </a:extLst>
          </p:cNvPr>
          <p:cNvGrpSpPr/>
          <p:nvPr/>
        </p:nvGrpSpPr>
        <p:grpSpPr>
          <a:xfrm>
            <a:off x="11564905" y="2183722"/>
            <a:ext cx="789904" cy="680908"/>
            <a:chOff x="4120881" y="1635487"/>
            <a:chExt cx="592428" cy="510681"/>
          </a:xfrm>
        </p:grpSpPr>
        <p:sp>
          <p:nvSpPr>
            <p:cNvPr id="101" name="Oval 100">
              <a:extLst>
                <a:ext uri="{FF2B5EF4-FFF2-40B4-BE49-F238E27FC236}">
                  <a16:creationId xmlns:a16="http://schemas.microsoft.com/office/drawing/2014/main" id="{527C2FB1-8467-E64B-B001-0884DBFA215E}"/>
                </a:ext>
              </a:extLst>
            </p:cNvPr>
            <p:cNvSpPr/>
            <p:nvPr/>
          </p:nvSpPr>
          <p:spPr>
            <a:xfrm>
              <a:off x="4149211" y="1635487"/>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2" name="TextBox 5">
              <a:extLst>
                <a:ext uri="{FF2B5EF4-FFF2-40B4-BE49-F238E27FC236}">
                  <a16:creationId xmlns:a16="http://schemas.microsoft.com/office/drawing/2014/main" id="{BE65A08E-AE3E-9244-8F4C-BFF85219974F}"/>
                </a:ext>
              </a:extLst>
            </p:cNvPr>
            <p:cNvSpPr txBox="1">
              <a:spLocks noChangeArrowheads="1"/>
            </p:cNvSpPr>
            <p:nvPr/>
          </p:nvSpPr>
          <p:spPr bwMode="auto">
            <a:xfrm>
              <a:off x="4120881" y="1775460"/>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a:t>
              </a:r>
            </a:p>
          </p:txBody>
        </p:sp>
      </p:grpSp>
      <p:grpSp>
        <p:nvGrpSpPr>
          <p:cNvPr id="103" name="Group 102">
            <a:extLst>
              <a:ext uri="{FF2B5EF4-FFF2-40B4-BE49-F238E27FC236}">
                <a16:creationId xmlns:a16="http://schemas.microsoft.com/office/drawing/2014/main" id="{B4E5807B-F54C-A04E-B6D5-011F8F21C092}"/>
              </a:ext>
            </a:extLst>
          </p:cNvPr>
          <p:cNvGrpSpPr/>
          <p:nvPr/>
        </p:nvGrpSpPr>
        <p:grpSpPr>
          <a:xfrm>
            <a:off x="14576918" y="2189351"/>
            <a:ext cx="789904" cy="680908"/>
            <a:chOff x="4120881" y="1635487"/>
            <a:chExt cx="592428" cy="510681"/>
          </a:xfrm>
        </p:grpSpPr>
        <p:sp>
          <p:nvSpPr>
            <p:cNvPr id="104" name="Oval 103">
              <a:extLst>
                <a:ext uri="{FF2B5EF4-FFF2-40B4-BE49-F238E27FC236}">
                  <a16:creationId xmlns:a16="http://schemas.microsoft.com/office/drawing/2014/main" id="{205A6CFA-DBA2-B641-8F9A-78B5610381BA}"/>
                </a:ext>
              </a:extLst>
            </p:cNvPr>
            <p:cNvSpPr/>
            <p:nvPr/>
          </p:nvSpPr>
          <p:spPr>
            <a:xfrm>
              <a:off x="4149211" y="1635487"/>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5" name="TextBox 5">
              <a:extLst>
                <a:ext uri="{FF2B5EF4-FFF2-40B4-BE49-F238E27FC236}">
                  <a16:creationId xmlns:a16="http://schemas.microsoft.com/office/drawing/2014/main" id="{F0AFCAFE-102C-604C-B9CA-757E760D788F}"/>
                </a:ext>
              </a:extLst>
            </p:cNvPr>
            <p:cNvSpPr txBox="1">
              <a:spLocks noChangeArrowheads="1"/>
            </p:cNvSpPr>
            <p:nvPr/>
          </p:nvSpPr>
          <p:spPr bwMode="auto">
            <a:xfrm>
              <a:off x="4120881" y="1775460"/>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a:t>
              </a:r>
            </a:p>
          </p:txBody>
        </p:sp>
      </p:grpSp>
      <p:pic>
        <p:nvPicPr>
          <p:cNvPr id="76" name="Picture 75">
            <a:extLst>
              <a:ext uri="{FF2B5EF4-FFF2-40B4-BE49-F238E27FC236}">
                <a16:creationId xmlns:a16="http://schemas.microsoft.com/office/drawing/2014/main" id="{193A0ACB-DF3D-1C4F-839F-AE22D02ADF0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1881" t="42705" r="31518" b="41807"/>
          <a:stretch/>
        </p:blipFill>
        <p:spPr>
          <a:xfrm>
            <a:off x="13704752" y="562551"/>
            <a:ext cx="1789797" cy="535187"/>
          </a:xfrm>
          <a:prstGeom prst="rect">
            <a:avLst/>
          </a:prstGeom>
        </p:spPr>
      </p:pic>
    </p:spTree>
    <p:extLst>
      <p:ext uri="{BB962C8B-B14F-4D97-AF65-F5344CB8AC3E}">
        <p14:creationId xmlns:p14="http://schemas.microsoft.com/office/powerpoint/2010/main" val="32184806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BB12C4-61C9-F04A-B9A1-38E372D12E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663355" y="2636651"/>
            <a:ext cx="2643804" cy="2142483"/>
          </a:xfrm>
          <a:prstGeom prst="rect">
            <a:avLst/>
          </a:prstGeom>
        </p:spPr>
      </p:pic>
      <p:sp>
        <p:nvSpPr>
          <p:cNvPr id="2" name="CuadroTexto 78">
            <a:extLst>
              <a:ext uri="{FF2B5EF4-FFF2-40B4-BE49-F238E27FC236}">
                <a16:creationId xmlns:a16="http://schemas.microsoft.com/office/drawing/2014/main" id="{5870E1AB-8BA3-E243-8941-3ADB4036F303}"/>
              </a:ext>
            </a:extLst>
          </p:cNvPr>
          <p:cNvSpPr txBox="1"/>
          <p:nvPr/>
        </p:nvSpPr>
        <p:spPr>
          <a:xfrm>
            <a:off x="508556" y="536781"/>
            <a:ext cx="11805223" cy="830997"/>
          </a:xfrm>
          <a:prstGeom prst="rect">
            <a:avLst/>
          </a:prstGeom>
          <a:noFill/>
        </p:spPr>
        <p:txBody>
          <a:bodyPr wrap="square" rtlCol="0">
            <a:spAutoFit/>
          </a:bodyPr>
          <a:lstStyle/>
          <a:p>
            <a:pPr defTabSz="1219068">
              <a:defRPr/>
            </a:pPr>
            <a:r>
              <a:rPr lang="en-US" altLang="en-US" sz="4800" b="1" dirty="0">
                <a:solidFill>
                  <a:srgbClr val="706F73">
                    <a:lumMod val="50000"/>
                  </a:srgbClr>
                </a:solidFill>
              </a:rPr>
              <a:t>Project Highlights in </a:t>
            </a:r>
            <a:r>
              <a:rPr lang="en-US" altLang="en-US" sz="4800" b="1" dirty="0">
                <a:solidFill>
                  <a:srgbClr val="706F73">
                    <a:lumMod val="50000"/>
                  </a:srgbClr>
                </a:solidFill>
                <a:latin typeface="Calibri"/>
              </a:rPr>
              <a:t>Colombia</a:t>
            </a:r>
            <a:endParaRPr lang="en-US" altLang="en-US" sz="4800" dirty="0">
              <a:solidFill>
                <a:srgbClr val="706F73">
                  <a:lumMod val="50000"/>
                </a:srgbClr>
              </a:solidFill>
              <a:latin typeface="Calibri"/>
            </a:endParaRPr>
          </a:p>
        </p:txBody>
      </p:sp>
      <p:sp>
        <p:nvSpPr>
          <p:cNvPr id="31" name="TextBox 5">
            <a:extLst>
              <a:ext uri="{FF2B5EF4-FFF2-40B4-BE49-F238E27FC236}">
                <a16:creationId xmlns:a16="http://schemas.microsoft.com/office/drawing/2014/main" id="{A1D6DED3-B9E5-014E-BCA8-7D4045E22D07}"/>
              </a:ext>
            </a:extLst>
          </p:cNvPr>
          <p:cNvSpPr txBox="1">
            <a:spLocks noChangeArrowheads="1"/>
          </p:cNvSpPr>
          <p:nvPr/>
        </p:nvSpPr>
        <p:spPr bwMode="auto">
          <a:xfrm>
            <a:off x="12650154" y="5497833"/>
            <a:ext cx="27166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b="1" dirty="0">
                <a:solidFill>
                  <a:srgbClr val="706F73">
                    <a:lumMod val="50000"/>
                  </a:srgbClr>
                </a:solidFill>
                <a:latin typeface="Calibri" panose="020F0502020204030204" pitchFamily="34" charset="0"/>
                <a:cs typeface="Calibri" panose="020F0502020204030204" pitchFamily="34" charset="0"/>
              </a:rPr>
              <a:t>CPF </a:t>
            </a:r>
            <a:r>
              <a:rPr lang="en-US" b="1" dirty="0" err="1">
                <a:solidFill>
                  <a:srgbClr val="706F73">
                    <a:lumMod val="50000"/>
                  </a:srgbClr>
                </a:solidFill>
                <a:latin typeface="Calibri" panose="020F0502020204030204" pitchFamily="34" charset="0"/>
                <a:cs typeface="Calibri" panose="020F0502020204030204" pitchFamily="34" charset="0"/>
              </a:rPr>
              <a:t>Cupiagua</a:t>
            </a:r>
            <a:r>
              <a:rPr lang="en-US" b="1" dirty="0">
                <a:solidFill>
                  <a:srgbClr val="706F73">
                    <a:lumMod val="50000"/>
                  </a:srgbClr>
                </a:solidFill>
                <a:latin typeface="Calibri" panose="020F0502020204030204" pitchFamily="34" charset="0"/>
                <a:cs typeface="Calibri" panose="020F0502020204030204" pitchFamily="34" charset="0"/>
              </a:rPr>
              <a:t> </a:t>
            </a:r>
            <a:endParaRPr lang="en-US" altLang="en-US" b="1" dirty="0">
              <a:solidFill>
                <a:srgbClr val="706F73">
                  <a:lumMod val="50000"/>
                </a:srgbClr>
              </a:solidFill>
              <a:latin typeface="Calibri" panose="020F0502020204030204" pitchFamily="34" charset="0"/>
              <a:cs typeface="Calibri" panose="020F0502020204030204" pitchFamily="34" charset="0"/>
            </a:endParaRPr>
          </a:p>
        </p:txBody>
      </p:sp>
      <p:sp>
        <p:nvSpPr>
          <p:cNvPr id="32" name="TextBox 5">
            <a:extLst>
              <a:ext uri="{FF2B5EF4-FFF2-40B4-BE49-F238E27FC236}">
                <a16:creationId xmlns:a16="http://schemas.microsoft.com/office/drawing/2014/main" id="{0D362789-5500-B441-B608-01B471B220B0}"/>
              </a:ext>
            </a:extLst>
          </p:cNvPr>
          <p:cNvSpPr txBox="1">
            <a:spLocks noChangeArrowheads="1"/>
          </p:cNvSpPr>
          <p:nvPr/>
        </p:nvSpPr>
        <p:spPr bwMode="auto">
          <a:xfrm>
            <a:off x="12650156" y="7116322"/>
            <a:ext cx="2676117"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sz="2000" b="1" dirty="0">
                <a:solidFill>
                  <a:schemeClr val="bg1">
                    <a:lumMod val="10000"/>
                  </a:schemeClr>
                </a:solidFill>
                <a:latin typeface="Calibri" panose="020F0502020204030204" pitchFamily="34" charset="0"/>
                <a:cs typeface="Calibri" panose="020F0502020204030204" pitchFamily="34" charset="0"/>
              </a:rPr>
              <a:t>New oil processing plant with a capacity of 220,000 bpd and 900 MMcf3 gas.</a:t>
            </a:r>
            <a:endParaRPr lang="en-US" altLang="en-US" sz="2000" b="1" dirty="0">
              <a:solidFill>
                <a:schemeClr val="bg1">
                  <a:lumMod val="10000"/>
                </a:schemeClr>
              </a:solidFill>
              <a:latin typeface="Calibri" panose="020F0502020204030204" pitchFamily="34" charset="0"/>
              <a:cs typeface="Calibri" panose="020F0502020204030204" pitchFamily="34" charset="0"/>
            </a:endParaRPr>
          </a:p>
        </p:txBody>
      </p:sp>
      <p:grpSp>
        <p:nvGrpSpPr>
          <p:cNvPr id="70" name="Group 69">
            <a:extLst>
              <a:ext uri="{FF2B5EF4-FFF2-40B4-BE49-F238E27FC236}">
                <a16:creationId xmlns:a16="http://schemas.microsoft.com/office/drawing/2014/main" id="{8712113A-D328-7341-922F-5930208E9E7D}"/>
              </a:ext>
            </a:extLst>
          </p:cNvPr>
          <p:cNvGrpSpPr/>
          <p:nvPr/>
        </p:nvGrpSpPr>
        <p:grpSpPr>
          <a:xfrm rot="10800000" flipH="1">
            <a:off x="12626125" y="2415071"/>
            <a:ext cx="2661920" cy="217700"/>
            <a:chOff x="640343" y="4727090"/>
            <a:chExt cx="2662180" cy="217721"/>
          </a:xfrm>
          <a:solidFill>
            <a:schemeClr val="accent1"/>
          </a:solidFill>
        </p:grpSpPr>
        <p:sp>
          <p:nvSpPr>
            <p:cNvPr id="71" name="Triangle 70">
              <a:extLst>
                <a:ext uri="{FF2B5EF4-FFF2-40B4-BE49-F238E27FC236}">
                  <a16:creationId xmlns:a16="http://schemas.microsoft.com/office/drawing/2014/main" id="{7D07C385-0FC0-7049-9D17-F33EF62CD0D7}"/>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72" name="Rectangle 71">
              <a:extLst>
                <a:ext uri="{FF2B5EF4-FFF2-40B4-BE49-F238E27FC236}">
                  <a16:creationId xmlns:a16="http://schemas.microsoft.com/office/drawing/2014/main" id="{2592EF07-4CCE-304E-89A3-3ABDBC730004}"/>
                </a:ext>
              </a:extLst>
            </p:cNvPr>
            <p:cNvSpPr/>
            <p:nvPr/>
          </p:nvSpPr>
          <p:spPr>
            <a:xfrm>
              <a:off x="640994" y="4727090"/>
              <a:ext cx="2661529"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6" name="Group 5">
            <a:extLst>
              <a:ext uri="{FF2B5EF4-FFF2-40B4-BE49-F238E27FC236}">
                <a16:creationId xmlns:a16="http://schemas.microsoft.com/office/drawing/2014/main" id="{5E7106CA-28D6-1C44-A76D-5628A0A30CD8}"/>
              </a:ext>
            </a:extLst>
          </p:cNvPr>
          <p:cNvGrpSpPr/>
          <p:nvPr/>
        </p:nvGrpSpPr>
        <p:grpSpPr>
          <a:xfrm>
            <a:off x="636620" y="1957948"/>
            <a:ext cx="14895577" cy="1483"/>
            <a:chOff x="635887" y="2242554"/>
            <a:chExt cx="14897032" cy="1483"/>
          </a:xfrm>
        </p:grpSpPr>
        <p:cxnSp>
          <p:nvCxnSpPr>
            <p:cNvPr id="4" name="Straight Connector 3">
              <a:extLst>
                <a:ext uri="{FF2B5EF4-FFF2-40B4-BE49-F238E27FC236}">
                  <a16:creationId xmlns:a16="http://schemas.microsoft.com/office/drawing/2014/main" id="{A561AC07-3493-004D-B4DF-58611E706596}"/>
                </a:ext>
              </a:extLst>
            </p:cNvPr>
            <p:cNvCxnSpPr>
              <a:cxnSpLocks/>
            </p:cNvCxnSpPr>
            <p:nvPr/>
          </p:nvCxnSpPr>
          <p:spPr>
            <a:xfrm>
              <a:off x="640995" y="2242554"/>
              <a:ext cx="14891924" cy="0"/>
            </a:xfrm>
            <a:prstGeom prst="line">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405208B-C73C-C649-884E-A66FF92FF959}"/>
                </a:ext>
              </a:extLst>
            </p:cNvPr>
            <p:cNvCxnSpPr>
              <a:cxnSpLocks/>
            </p:cNvCxnSpPr>
            <p:nvPr/>
          </p:nvCxnSpPr>
          <p:spPr>
            <a:xfrm>
              <a:off x="635887" y="2244037"/>
              <a:ext cx="2923020" cy="0"/>
            </a:xfrm>
            <a:prstGeom prst="line">
              <a:avLst/>
            </a:prstGeom>
            <a:ln w="508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6FF3F6F-3791-EA4A-9BCC-F448AD1792E6}"/>
                </a:ext>
              </a:extLst>
            </p:cNvPr>
            <p:cNvCxnSpPr>
              <a:cxnSpLocks/>
            </p:cNvCxnSpPr>
            <p:nvPr/>
          </p:nvCxnSpPr>
          <p:spPr>
            <a:xfrm>
              <a:off x="6499016" y="2244037"/>
              <a:ext cx="3042966" cy="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6804651-6121-5849-B5F4-10721528AF29}"/>
                </a:ext>
              </a:extLst>
            </p:cNvPr>
            <p:cNvCxnSpPr>
              <a:cxnSpLocks/>
            </p:cNvCxnSpPr>
            <p:nvPr/>
          </p:nvCxnSpPr>
          <p:spPr>
            <a:xfrm>
              <a:off x="9548462" y="2244037"/>
              <a:ext cx="2900474" cy="0"/>
            </a:xfrm>
            <a:prstGeom prst="line">
              <a:avLst/>
            </a:prstGeom>
            <a:ln w="508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cxnSp>
        <p:nvCxnSpPr>
          <p:cNvPr id="82" name="Straight Connector 81">
            <a:extLst>
              <a:ext uri="{FF2B5EF4-FFF2-40B4-BE49-F238E27FC236}">
                <a16:creationId xmlns:a16="http://schemas.microsoft.com/office/drawing/2014/main" id="{D5D6AEFE-AA8E-E14B-8465-361D8ECCE530}"/>
              </a:ext>
            </a:extLst>
          </p:cNvPr>
          <p:cNvCxnSpPr>
            <a:cxnSpLocks/>
          </p:cNvCxnSpPr>
          <p:nvPr/>
        </p:nvCxnSpPr>
        <p:spPr>
          <a:xfrm>
            <a:off x="12641565" y="5170160"/>
            <a:ext cx="2643804"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94C57BB-3D5C-624A-8EB4-477D20F03951}"/>
              </a:ext>
            </a:extLst>
          </p:cNvPr>
          <p:cNvCxnSpPr>
            <a:cxnSpLocks/>
          </p:cNvCxnSpPr>
          <p:nvPr/>
        </p:nvCxnSpPr>
        <p:spPr>
          <a:xfrm>
            <a:off x="12641565" y="6854155"/>
            <a:ext cx="2643804"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B4E5807B-F54C-A04E-B6D5-011F8F21C092}"/>
              </a:ext>
            </a:extLst>
          </p:cNvPr>
          <p:cNvGrpSpPr/>
          <p:nvPr/>
        </p:nvGrpSpPr>
        <p:grpSpPr>
          <a:xfrm>
            <a:off x="14576918" y="2189351"/>
            <a:ext cx="789904" cy="680908"/>
            <a:chOff x="4120881" y="1635487"/>
            <a:chExt cx="592428" cy="510681"/>
          </a:xfrm>
        </p:grpSpPr>
        <p:sp>
          <p:nvSpPr>
            <p:cNvPr id="104" name="Oval 103">
              <a:extLst>
                <a:ext uri="{FF2B5EF4-FFF2-40B4-BE49-F238E27FC236}">
                  <a16:creationId xmlns:a16="http://schemas.microsoft.com/office/drawing/2014/main" id="{205A6CFA-DBA2-B641-8F9A-78B5610381BA}"/>
                </a:ext>
              </a:extLst>
            </p:cNvPr>
            <p:cNvSpPr/>
            <p:nvPr/>
          </p:nvSpPr>
          <p:spPr>
            <a:xfrm>
              <a:off x="4149211" y="1635487"/>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5" name="TextBox 5">
              <a:extLst>
                <a:ext uri="{FF2B5EF4-FFF2-40B4-BE49-F238E27FC236}">
                  <a16:creationId xmlns:a16="http://schemas.microsoft.com/office/drawing/2014/main" id="{F0AFCAFE-102C-604C-B9CA-757E760D788F}"/>
                </a:ext>
              </a:extLst>
            </p:cNvPr>
            <p:cNvSpPr txBox="1">
              <a:spLocks noChangeArrowheads="1"/>
            </p:cNvSpPr>
            <p:nvPr/>
          </p:nvSpPr>
          <p:spPr bwMode="auto">
            <a:xfrm>
              <a:off x="4120881" y="1775460"/>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a:t>
              </a:r>
            </a:p>
          </p:txBody>
        </p:sp>
      </p:grpSp>
      <p:pic>
        <p:nvPicPr>
          <p:cNvPr id="15" name="Picture 14">
            <a:extLst>
              <a:ext uri="{FF2B5EF4-FFF2-40B4-BE49-F238E27FC236}">
                <a16:creationId xmlns:a16="http://schemas.microsoft.com/office/drawing/2014/main" id="{6719F40E-BEB4-A440-9E71-1C7CFF39D3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61170" y="2586325"/>
            <a:ext cx="2697899" cy="2157015"/>
          </a:xfrm>
          <a:prstGeom prst="rect">
            <a:avLst/>
          </a:prstGeom>
        </p:spPr>
      </p:pic>
      <p:sp>
        <p:nvSpPr>
          <p:cNvPr id="20" name="TextBox 5">
            <a:extLst>
              <a:ext uri="{FF2B5EF4-FFF2-40B4-BE49-F238E27FC236}">
                <a16:creationId xmlns:a16="http://schemas.microsoft.com/office/drawing/2014/main" id="{B6B82597-EA10-8544-80A8-CE14BBDF7C14}"/>
              </a:ext>
            </a:extLst>
          </p:cNvPr>
          <p:cNvSpPr txBox="1">
            <a:spLocks noChangeArrowheads="1"/>
          </p:cNvSpPr>
          <p:nvPr/>
        </p:nvSpPr>
        <p:spPr bwMode="auto">
          <a:xfrm>
            <a:off x="6644162" y="5493618"/>
            <a:ext cx="2793211" cy="131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b="1" dirty="0">
                <a:solidFill>
                  <a:srgbClr val="706F73">
                    <a:lumMod val="50000"/>
                  </a:srgbClr>
                </a:solidFill>
                <a:latin typeface="Calibri" panose="020F0502020204030204" pitchFamily="34" charset="0"/>
                <a:cs typeface="Calibri" panose="020F0502020204030204" pitchFamily="34" charset="0"/>
              </a:rPr>
              <a:t>Expansion of </a:t>
            </a:r>
            <a:r>
              <a:rPr lang="en-US" b="1" dirty="0" err="1">
                <a:solidFill>
                  <a:srgbClr val="706F73">
                    <a:lumMod val="50000"/>
                  </a:srgbClr>
                </a:solidFill>
                <a:latin typeface="Calibri" panose="020F0502020204030204" pitchFamily="34" charset="0"/>
                <a:cs typeface="Calibri" panose="020F0502020204030204" pitchFamily="34" charset="0"/>
              </a:rPr>
              <a:t>Cerrejón</a:t>
            </a:r>
            <a:r>
              <a:rPr lang="en-US" b="1" dirty="0">
                <a:solidFill>
                  <a:srgbClr val="706F73">
                    <a:lumMod val="50000"/>
                  </a:srgbClr>
                </a:solidFill>
                <a:latin typeface="Calibri" panose="020F0502020204030204" pitchFamily="34" charset="0"/>
                <a:cs typeface="Calibri" panose="020F0502020204030204" pitchFamily="34" charset="0"/>
              </a:rPr>
              <a:t>  coal mining complex</a:t>
            </a:r>
          </a:p>
          <a:p>
            <a:pPr marL="0" indent="0" defTabSz="1219068">
              <a:spcBef>
                <a:spcPts val="1600"/>
              </a:spcBef>
              <a:buClr>
                <a:srgbClr val="009D56"/>
              </a:buClr>
              <a:buSzTx/>
              <a:buNone/>
            </a:pPr>
            <a:endParaRPr lang="en-US" altLang="en-US" dirty="0">
              <a:solidFill>
                <a:srgbClr val="706F73">
                  <a:lumMod val="50000"/>
                </a:srgbClr>
              </a:solidFill>
              <a:latin typeface="Calibri" panose="020F0502020204030204" pitchFamily="34" charset="0"/>
              <a:cs typeface="Calibri" panose="020F0502020204030204" pitchFamily="34" charset="0"/>
            </a:endParaRPr>
          </a:p>
        </p:txBody>
      </p:sp>
      <p:cxnSp>
        <p:nvCxnSpPr>
          <p:cNvPr id="79" name="Straight Connector 78">
            <a:extLst>
              <a:ext uri="{FF2B5EF4-FFF2-40B4-BE49-F238E27FC236}">
                <a16:creationId xmlns:a16="http://schemas.microsoft.com/office/drawing/2014/main" id="{6985AE91-351B-DB42-9A36-4D8EA45DBE31}"/>
              </a:ext>
            </a:extLst>
          </p:cNvPr>
          <p:cNvCxnSpPr>
            <a:cxnSpLocks/>
          </p:cNvCxnSpPr>
          <p:nvPr/>
        </p:nvCxnSpPr>
        <p:spPr>
          <a:xfrm>
            <a:off x="6667389" y="5165944"/>
            <a:ext cx="266035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D36F93F-7076-CC47-919E-34E8E7FD4278}"/>
              </a:ext>
            </a:extLst>
          </p:cNvPr>
          <p:cNvCxnSpPr>
            <a:cxnSpLocks/>
          </p:cNvCxnSpPr>
          <p:nvPr/>
        </p:nvCxnSpPr>
        <p:spPr>
          <a:xfrm>
            <a:off x="6667389" y="6849939"/>
            <a:ext cx="2660355"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66085783-1C7E-B445-A600-EA1EDAEBEC60}"/>
              </a:ext>
            </a:extLst>
          </p:cNvPr>
          <p:cNvGrpSpPr/>
          <p:nvPr/>
        </p:nvGrpSpPr>
        <p:grpSpPr>
          <a:xfrm rot="10800000" flipH="1">
            <a:off x="6667389" y="2408038"/>
            <a:ext cx="2661920" cy="217700"/>
            <a:chOff x="640343" y="4727090"/>
            <a:chExt cx="2662180" cy="217721"/>
          </a:xfrm>
          <a:solidFill>
            <a:schemeClr val="tx2"/>
          </a:solidFill>
        </p:grpSpPr>
        <p:sp>
          <p:nvSpPr>
            <p:cNvPr id="93" name="Triangle 92">
              <a:extLst>
                <a:ext uri="{FF2B5EF4-FFF2-40B4-BE49-F238E27FC236}">
                  <a16:creationId xmlns:a16="http://schemas.microsoft.com/office/drawing/2014/main" id="{EE2F8C93-7779-BA45-A50D-20B34E9AFE58}"/>
                </a:ext>
              </a:extLst>
            </p:cNvPr>
            <p:cNvSpPr/>
            <p:nvPr/>
          </p:nvSpPr>
          <p:spPr>
            <a:xfrm rot="10800000">
              <a:off x="640343" y="4775498"/>
              <a:ext cx="196403" cy="169313"/>
            </a:xfrm>
            <a:prstGeom prst="triangle">
              <a:avLst>
                <a:gd name="adj" fmla="val 100000"/>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94" name="Rectangle 93">
              <a:extLst>
                <a:ext uri="{FF2B5EF4-FFF2-40B4-BE49-F238E27FC236}">
                  <a16:creationId xmlns:a16="http://schemas.microsoft.com/office/drawing/2014/main" id="{260D4B0D-C04F-0F4A-88E3-8861AEC3561B}"/>
                </a:ext>
              </a:extLst>
            </p:cNvPr>
            <p:cNvSpPr/>
            <p:nvPr/>
          </p:nvSpPr>
          <p:spPr>
            <a:xfrm>
              <a:off x="640994" y="4727090"/>
              <a:ext cx="2661529" cy="87114"/>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7" name="Group 6">
            <a:extLst>
              <a:ext uri="{FF2B5EF4-FFF2-40B4-BE49-F238E27FC236}">
                <a16:creationId xmlns:a16="http://schemas.microsoft.com/office/drawing/2014/main" id="{C8EE3FD6-6AC3-644E-BADA-483434797C10}"/>
              </a:ext>
            </a:extLst>
          </p:cNvPr>
          <p:cNvGrpSpPr/>
          <p:nvPr/>
        </p:nvGrpSpPr>
        <p:grpSpPr>
          <a:xfrm>
            <a:off x="8590242" y="2176434"/>
            <a:ext cx="789904" cy="680908"/>
            <a:chOff x="4120881" y="1635487"/>
            <a:chExt cx="592428" cy="510681"/>
          </a:xfrm>
        </p:grpSpPr>
        <p:sp>
          <p:nvSpPr>
            <p:cNvPr id="95" name="Oval 94">
              <a:extLst>
                <a:ext uri="{FF2B5EF4-FFF2-40B4-BE49-F238E27FC236}">
                  <a16:creationId xmlns:a16="http://schemas.microsoft.com/office/drawing/2014/main" id="{36E34E0C-C5C5-8A4F-A7A0-2605743A1474}"/>
                </a:ext>
              </a:extLst>
            </p:cNvPr>
            <p:cNvSpPr/>
            <p:nvPr/>
          </p:nvSpPr>
          <p:spPr>
            <a:xfrm>
              <a:off x="4149211" y="1635487"/>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6" name="TextBox 5">
              <a:extLst>
                <a:ext uri="{FF2B5EF4-FFF2-40B4-BE49-F238E27FC236}">
                  <a16:creationId xmlns:a16="http://schemas.microsoft.com/office/drawing/2014/main" id="{D7CCA4C6-6805-B543-96F2-386416008842}"/>
                </a:ext>
              </a:extLst>
            </p:cNvPr>
            <p:cNvSpPr txBox="1">
              <a:spLocks noChangeArrowheads="1"/>
            </p:cNvSpPr>
            <p:nvPr/>
          </p:nvSpPr>
          <p:spPr bwMode="auto">
            <a:xfrm>
              <a:off x="4120881" y="1775460"/>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a:t>
              </a:r>
            </a:p>
          </p:txBody>
        </p:sp>
      </p:grpSp>
      <p:sp>
        <p:nvSpPr>
          <p:cNvPr id="76" name="TextBox 5">
            <a:extLst>
              <a:ext uri="{FF2B5EF4-FFF2-40B4-BE49-F238E27FC236}">
                <a16:creationId xmlns:a16="http://schemas.microsoft.com/office/drawing/2014/main" id="{81C58C42-23FA-F64F-B832-1BE2948F0DB4}"/>
              </a:ext>
            </a:extLst>
          </p:cNvPr>
          <p:cNvSpPr txBox="1">
            <a:spLocks noChangeArrowheads="1"/>
          </p:cNvSpPr>
          <p:nvPr/>
        </p:nvSpPr>
        <p:spPr bwMode="auto">
          <a:xfrm>
            <a:off x="6686739" y="7093333"/>
            <a:ext cx="2603615"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indent="0" defTabSz="914324">
              <a:spcBef>
                <a:spcPts val="1200"/>
              </a:spcBef>
              <a:buClr>
                <a:srgbClr val="009D56"/>
              </a:buClr>
              <a:buSzTx/>
              <a:buFont typeface="Wingdings" pitchFamily="2" charset="2"/>
              <a:buNone/>
              <a:defRPr sz="1500" b="1">
                <a:solidFill>
                  <a:srgbClr val="706F73">
                    <a:lumMod val="50000"/>
                  </a:srgbClr>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Font typeface="Arial" panose="020B0604020202020204" pitchFamily="34" charset="0"/>
              <a:buChar char="–"/>
              <a:defRPr sz="2000">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9pPr>
          </a:lstStyle>
          <a:p>
            <a:r>
              <a:rPr lang="en-US" altLang="en-US" sz="2000" dirty="0"/>
              <a:t>The plant’s capacity was taken from 17 to 21 MTPA (million tons per annum).</a:t>
            </a:r>
          </a:p>
        </p:txBody>
      </p:sp>
      <p:sp>
        <p:nvSpPr>
          <p:cNvPr id="16" name="TextBox 5">
            <a:extLst>
              <a:ext uri="{FF2B5EF4-FFF2-40B4-BE49-F238E27FC236}">
                <a16:creationId xmlns:a16="http://schemas.microsoft.com/office/drawing/2014/main" id="{DA164ACF-125B-7C44-8BC4-D5959AFAC10C}"/>
              </a:ext>
            </a:extLst>
          </p:cNvPr>
          <p:cNvSpPr txBox="1">
            <a:spLocks noChangeArrowheads="1"/>
          </p:cNvSpPr>
          <p:nvPr/>
        </p:nvSpPr>
        <p:spPr bwMode="auto">
          <a:xfrm>
            <a:off x="9671965" y="5481379"/>
            <a:ext cx="28174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a:solidFill>
                  <a:srgbClr val="706F73">
                    <a:lumMod val="50000"/>
                  </a:srgbClr>
                </a:solidFill>
                <a:latin typeface="Calibri" panose="020F0502020204030204" pitchFamily="34" charset="0"/>
                <a:cs typeface="Calibri" panose="020F0502020204030204" pitchFamily="34" charset="0"/>
              </a:rPr>
              <a:t>CPF </a:t>
            </a:r>
            <a:r>
              <a:rPr lang="en-US" altLang="en-US" b="1" dirty="0" err="1">
                <a:solidFill>
                  <a:srgbClr val="706F73">
                    <a:lumMod val="50000"/>
                  </a:srgbClr>
                </a:solidFill>
                <a:latin typeface="Calibri" panose="020F0502020204030204" pitchFamily="34" charset="0"/>
                <a:cs typeface="Calibri" panose="020F0502020204030204" pitchFamily="34" charset="0"/>
              </a:rPr>
              <a:t>Pendare</a:t>
            </a:r>
            <a:endParaRPr lang="en-US" altLang="en-US" dirty="0">
              <a:solidFill>
                <a:srgbClr val="706F73">
                  <a:lumMod val="50000"/>
                </a:srgbClr>
              </a:solidFill>
              <a:latin typeface="Calibri" panose="020F0502020204030204" pitchFamily="34" charset="0"/>
              <a:cs typeface="Calibri" panose="020F0502020204030204" pitchFamily="34" charset="0"/>
            </a:endParaRPr>
          </a:p>
        </p:txBody>
      </p:sp>
      <p:sp>
        <p:nvSpPr>
          <p:cNvPr id="17" name="TextBox 5">
            <a:extLst>
              <a:ext uri="{FF2B5EF4-FFF2-40B4-BE49-F238E27FC236}">
                <a16:creationId xmlns:a16="http://schemas.microsoft.com/office/drawing/2014/main" id="{44B87854-8F03-104B-B252-B9A04E763144}"/>
              </a:ext>
            </a:extLst>
          </p:cNvPr>
          <p:cNvSpPr txBox="1">
            <a:spLocks noChangeArrowheads="1"/>
          </p:cNvSpPr>
          <p:nvPr/>
        </p:nvSpPr>
        <p:spPr bwMode="auto">
          <a:xfrm>
            <a:off x="9671776" y="7068855"/>
            <a:ext cx="26036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indent="0" defTabSz="914324">
              <a:spcBef>
                <a:spcPts val="1200"/>
              </a:spcBef>
              <a:buClr>
                <a:srgbClr val="009D56"/>
              </a:buClr>
              <a:buSzTx/>
              <a:buFont typeface="Wingdings" pitchFamily="2" charset="2"/>
              <a:buNone/>
              <a:defRPr sz="1500" b="1">
                <a:solidFill>
                  <a:srgbClr val="706F73">
                    <a:lumMod val="50000"/>
                  </a:srgbClr>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Font typeface="Arial" panose="020B0604020202020204" pitchFamily="34" charset="0"/>
              <a:buChar char="–"/>
              <a:defRPr sz="2000">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9pPr>
          </a:lstStyle>
          <a:p>
            <a:r>
              <a:rPr lang="en-US" altLang="en-US" sz="2000" dirty="0">
                <a:solidFill>
                  <a:schemeClr val="bg1">
                    <a:lumMod val="10000"/>
                  </a:schemeClr>
                </a:solidFill>
              </a:rPr>
              <a:t>New crude oil processing plant, with a capacity of 110,000 bpd.</a:t>
            </a:r>
          </a:p>
        </p:txBody>
      </p:sp>
      <p:cxnSp>
        <p:nvCxnSpPr>
          <p:cNvPr id="69" name="Straight Connector 68">
            <a:extLst>
              <a:ext uri="{FF2B5EF4-FFF2-40B4-BE49-F238E27FC236}">
                <a16:creationId xmlns:a16="http://schemas.microsoft.com/office/drawing/2014/main" id="{AF55FFCA-6CD5-C54D-9CFC-E69A360A17B8}"/>
              </a:ext>
            </a:extLst>
          </p:cNvPr>
          <p:cNvCxnSpPr>
            <a:cxnSpLocks/>
          </p:cNvCxnSpPr>
          <p:nvPr/>
        </p:nvCxnSpPr>
        <p:spPr>
          <a:xfrm>
            <a:off x="9671776" y="5153705"/>
            <a:ext cx="2667207"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A3ADE50-62A9-E641-8ECD-8600C3316265}"/>
              </a:ext>
            </a:extLst>
          </p:cNvPr>
          <p:cNvCxnSpPr>
            <a:cxnSpLocks/>
          </p:cNvCxnSpPr>
          <p:nvPr/>
        </p:nvCxnSpPr>
        <p:spPr>
          <a:xfrm>
            <a:off x="9671776" y="6837700"/>
            <a:ext cx="2667207"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03568E2-698E-5646-81A3-06F5FCA7BE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9133" y="2625018"/>
            <a:ext cx="2673815" cy="2126263"/>
          </a:xfrm>
          <a:prstGeom prst="rect">
            <a:avLst/>
          </a:prstGeom>
        </p:spPr>
      </p:pic>
      <p:pic>
        <p:nvPicPr>
          <p:cNvPr id="10" name="Picture 9">
            <a:extLst>
              <a:ext uri="{FF2B5EF4-FFF2-40B4-BE49-F238E27FC236}">
                <a16:creationId xmlns:a16="http://schemas.microsoft.com/office/drawing/2014/main" id="{7B3F3EEF-16C0-064D-8167-436F66C3B21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
          <a:stretch/>
        </p:blipFill>
        <p:spPr>
          <a:xfrm>
            <a:off x="3713562" y="2670899"/>
            <a:ext cx="2685525" cy="2074488"/>
          </a:xfrm>
          <a:prstGeom prst="rect">
            <a:avLst/>
          </a:prstGeom>
        </p:spPr>
      </p:pic>
      <p:sp>
        <p:nvSpPr>
          <p:cNvPr id="21" name="TextBox 5">
            <a:extLst>
              <a:ext uri="{FF2B5EF4-FFF2-40B4-BE49-F238E27FC236}">
                <a16:creationId xmlns:a16="http://schemas.microsoft.com/office/drawing/2014/main" id="{31D8A7F6-C980-2B47-B22B-5E3E42C9F018}"/>
              </a:ext>
            </a:extLst>
          </p:cNvPr>
          <p:cNvSpPr txBox="1">
            <a:spLocks noChangeArrowheads="1"/>
          </p:cNvSpPr>
          <p:nvPr/>
        </p:nvSpPr>
        <p:spPr bwMode="auto">
          <a:xfrm>
            <a:off x="660231" y="7119137"/>
            <a:ext cx="26743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s-ES" sz="2000" b="1" dirty="0">
                <a:solidFill>
                  <a:srgbClr val="706F73">
                    <a:lumMod val="50000"/>
                  </a:srgbClr>
                </a:solidFill>
                <a:latin typeface="Calibri" panose="020F0502020204030204" pitchFamily="34" charset="0"/>
                <a:cs typeface="Calibri" panose="020F0502020204030204" pitchFamily="34" charset="0"/>
              </a:rPr>
              <a:t>223 km de Ø 30” y 36” </a:t>
            </a:r>
          </a:p>
        </p:txBody>
      </p:sp>
      <p:sp>
        <p:nvSpPr>
          <p:cNvPr id="29" name="TextBox 5">
            <a:extLst>
              <a:ext uri="{FF2B5EF4-FFF2-40B4-BE49-F238E27FC236}">
                <a16:creationId xmlns:a16="http://schemas.microsoft.com/office/drawing/2014/main" id="{A450CC7D-73C1-D744-A462-C6C36EFDFB31}"/>
              </a:ext>
            </a:extLst>
          </p:cNvPr>
          <p:cNvSpPr txBox="1">
            <a:spLocks noChangeArrowheads="1"/>
          </p:cNvSpPr>
          <p:nvPr/>
        </p:nvSpPr>
        <p:spPr bwMode="auto">
          <a:xfrm>
            <a:off x="670098" y="5520697"/>
            <a:ext cx="26743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err="1">
                <a:solidFill>
                  <a:srgbClr val="706F73">
                    <a:lumMod val="50000"/>
                  </a:srgbClr>
                </a:solidFill>
                <a:latin typeface="Calibri" panose="020F0502020204030204" pitchFamily="34" charset="0"/>
                <a:cs typeface="Calibri" panose="020F0502020204030204" pitchFamily="34" charset="0"/>
              </a:rPr>
              <a:t>Cusiana</a:t>
            </a:r>
            <a:r>
              <a:rPr lang="en-US" altLang="en-US" b="1" dirty="0">
                <a:solidFill>
                  <a:srgbClr val="706F73">
                    <a:lumMod val="50000"/>
                  </a:srgbClr>
                </a:solidFill>
                <a:latin typeface="Calibri" panose="020F0502020204030204" pitchFamily="34" charset="0"/>
                <a:cs typeface="Calibri" panose="020F0502020204030204" pitchFamily="34" charset="0"/>
              </a:rPr>
              <a:t>- La </a:t>
            </a:r>
            <a:r>
              <a:rPr lang="en-US" altLang="en-US" b="1" dirty="0" err="1">
                <a:solidFill>
                  <a:srgbClr val="706F73">
                    <a:lumMod val="50000"/>
                  </a:srgbClr>
                </a:solidFill>
                <a:latin typeface="Calibri" panose="020F0502020204030204" pitchFamily="34" charset="0"/>
                <a:cs typeface="Calibri" panose="020F0502020204030204" pitchFamily="34" charset="0"/>
              </a:rPr>
              <a:t>Belleza</a:t>
            </a:r>
            <a:r>
              <a:rPr lang="en-US" altLang="en-US" b="1" dirty="0">
                <a:solidFill>
                  <a:srgbClr val="706F73">
                    <a:lumMod val="50000"/>
                  </a:srgbClr>
                </a:solidFill>
                <a:latin typeface="Calibri" panose="020F0502020204030204" pitchFamily="34" charset="0"/>
                <a:cs typeface="Calibri" panose="020F0502020204030204" pitchFamily="34" charset="0"/>
              </a:rPr>
              <a:t>  oil pipeline</a:t>
            </a:r>
            <a:endParaRPr lang="en-US" altLang="en-US" dirty="0">
              <a:solidFill>
                <a:srgbClr val="706F73">
                  <a:lumMod val="50000"/>
                </a:srgbClr>
              </a:solidFill>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402B1F26-DA7C-5A48-8C27-82138C4E760E}"/>
              </a:ext>
            </a:extLst>
          </p:cNvPr>
          <p:cNvGrpSpPr/>
          <p:nvPr/>
        </p:nvGrpSpPr>
        <p:grpSpPr>
          <a:xfrm rot="10800000" flipH="1">
            <a:off x="669133" y="2419209"/>
            <a:ext cx="2665485" cy="217700"/>
            <a:chOff x="640343" y="4727090"/>
            <a:chExt cx="2665746" cy="217721"/>
          </a:xfrm>
          <a:solidFill>
            <a:srgbClr val="92D050"/>
          </a:solidFill>
        </p:grpSpPr>
        <p:sp>
          <p:nvSpPr>
            <p:cNvPr id="64" name="Triangle 63">
              <a:extLst>
                <a:ext uri="{FF2B5EF4-FFF2-40B4-BE49-F238E27FC236}">
                  <a16:creationId xmlns:a16="http://schemas.microsoft.com/office/drawing/2014/main" id="{0302F786-D294-D543-AFE5-93E7B02B6F3A}"/>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65" name="Rectangle 64">
              <a:extLst>
                <a:ext uri="{FF2B5EF4-FFF2-40B4-BE49-F238E27FC236}">
                  <a16:creationId xmlns:a16="http://schemas.microsoft.com/office/drawing/2014/main" id="{1CCD865D-2160-9949-9F22-182B868AF1E5}"/>
                </a:ext>
              </a:extLst>
            </p:cNvPr>
            <p:cNvSpPr/>
            <p:nvPr/>
          </p:nvSpPr>
          <p:spPr>
            <a:xfrm>
              <a:off x="640995" y="4727090"/>
              <a:ext cx="2665094"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66" name="Group 65">
            <a:extLst>
              <a:ext uri="{FF2B5EF4-FFF2-40B4-BE49-F238E27FC236}">
                <a16:creationId xmlns:a16="http://schemas.microsoft.com/office/drawing/2014/main" id="{20C826C4-74B3-D841-A59B-B102C96FA031}"/>
              </a:ext>
            </a:extLst>
          </p:cNvPr>
          <p:cNvGrpSpPr/>
          <p:nvPr/>
        </p:nvGrpSpPr>
        <p:grpSpPr>
          <a:xfrm rot="10800000" flipH="1">
            <a:off x="3716911" y="2441729"/>
            <a:ext cx="2671687" cy="217700"/>
            <a:chOff x="637168" y="4727090"/>
            <a:chExt cx="2671947" cy="217721"/>
          </a:xfrm>
          <a:solidFill>
            <a:schemeClr val="accent1"/>
          </a:solidFill>
        </p:grpSpPr>
        <p:sp>
          <p:nvSpPr>
            <p:cNvPr id="67" name="Triangle 66">
              <a:extLst>
                <a:ext uri="{FF2B5EF4-FFF2-40B4-BE49-F238E27FC236}">
                  <a16:creationId xmlns:a16="http://schemas.microsoft.com/office/drawing/2014/main" id="{E2A95D3D-29A7-6844-B998-EE3D20ADBFE7}"/>
                </a:ext>
              </a:extLst>
            </p:cNvPr>
            <p:cNvSpPr/>
            <p:nvPr/>
          </p:nvSpPr>
          <p:spPr>
            <a:xfrm rot="10800000">
              <a:off x="637168"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68" name="Rectangle 67">
              <a:extLst>
                <a:ext uri="{FF2B5EF4-FFF2-40B4-BE49-F238E27FC236}">
                  <a16:creationId xmlns:a16="http://schemas.microsoft.com/office/drawing/2014/main" id="{CF43D44D-A2EA-D44F-AD4D-FC457DE5B295}"/>
                </a:ext>
              </a:extLst>
            </p:cNvPr>
            <p:cNvSpPr/>
            <p:nvPr/>
          </p:nvSpPr>
          <p:spPr>
            <a:xfrm>
              <a:off x="637168" y="4727090"/>
              <a:ext cx="2671947"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sp>
        <p:nvSpPr>
          <p:cNvPr id="73" name="TextBox 5">
            <a:extLst>
              <a:ext uri="{FF2B5EF4-FFF2-40B4-BE49-F238E27FC236}">
                <a16:creationId xmlns:a16="http://schemas.microsoft.com/office/drawing/2014/main" id="{410D777C-1B4F-1249-80DE-12F970F8D4CF}"/>
              </a:ext>
            </a:extLst>
          </p:cNvPr>
          <p:cNvSpPr txBox="1">
            <a:spLocks noChangeArrowheads="1"/>
          </p:cNvSpPr>
          <p:nvPr/>
        </p:nvSpPr>
        <p:spPr bwMode="auto">
          <a:xfrm>
            <a:off x="3715955" y="5514945"/>
            <a:ext cx="293302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err="1">
                <a:solidFill>
                  <a:srgbClr val="706F73">
                    <a:lumMod val="50000"/>
                  </a:srgbClr>
                </a:solidFill>
                <a:latin typeface="Calibri" panose="020F0502020204030204" pitchFamily="34" charset="0"/>
                <a:cs typeface="Calibri" panose="020F0502020204030204" pitchFamily="34" charset="0"/>
              </a:rPr>
              <a:t>Ballena</a:t>
            </a:r>
            <a:r>
              <a:rPr lang="en-US" altLang="en-US" b="1" dirty="0">
                <a:solidFill>
                  <a:srgbClr val="706F73">
                    <a:lumMod val="50000"/>
                  </a:srgbClr>
                </a:solidFill>
                <a:latin typeface="Calibri" panose="020F0502020204030204" pitchFamily="34" charset="0"/>
                <a:cs typeface="Calibri" panose="020F0502020204030204" pitchFamily="34" charset="0"/>
              </a:rPr>
              <a:t>-Barrancabermeja gas pipeline</a:t>
            </a:r>
            <a:endParaRPr lang="en-US" altLang="en-US" dirty="0">
              <a:solidFill>
                <a:srgbClr val="706F73">
                  <a:lumMod val="50000"/>
                </a:srgbClr>
              </a:solidFill>
              <a:latin typeface="Calibri" panose="020F0502020204030204" pitchFamily="34" charset="0"/>
              <a:cs typeface="Calibri" panose="020F0502020204030204" pitchFamily="34" charset="0"/>
            </a:endParaRPr>
          </a:p>
        </p:txBody>
      </p:sp>
      <p:cxnSp>
        <p:nvCxnSpPr>
          <p:cNvPr id="80" name="Straight Connector 79">
            <a:extLst>
              <a:ext uri="{FF2B5EF4-FFF2-40B4-BE49-F238E27FC236}">
                <a16:creationId xmlns:a16="http://schemas.microsoft.com/office/drawing/2014/main" id="{3866C79D-15D5-2F46-8A66-700F4286C4CF}"/>
              </a:ext>
            </a:extLst>
          </p:cNvPr>
          <p:cNvCxnSpPr>
            <a:cxnSpLocks/>
          </p:cNvCxnSpPr>
          <p:nvPr/>
        </p:nvCxnSpPr>
        <p:spPr>
          <a:xfrm>
            <a:off x="660230" y="5172975"/>
            <a:ext cx="2674389"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6B965E1-747C-8C46-9C5D-034D4E0262A5}"/>
              </a:ext>
            </a:extLst>
          </p:cNvPr>
          <p:cNvCxnSpPr>
            <a:cxnSpLocks/>
          </p:cNvCxnSpPr>
          <p:nvPr/>
        </p:nvCxnSpPr>
        <p:spPr>
          <a:xfrm>
            <a:off x="3722104" y="5172975"/>
            <a:ext cx="2654159"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9725F90-239E-6945-98E5-D0F02A8F61AB}"/>
              </a:ext>
            </a:extLst>
          </p:cNvPr>
          <p:cNvCxnSpPr>
            <a:cxnSpLocks/>
          </p:cNvCxnSpPr>
          <p:nvPr/>
        </p:nvCxnSpPr>
        <p:spPr>
          <a:xfrm>
            <a:off x="3722104" y="6856969"/>
            <a:ext cx="2654159"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2ADFBA9-210B-0644-B522-DA4B5746F489}"/>
              </a:ext>
            </a:extLst>
          </p:cNvPr>
          <p:cNvCxnSpPr>
            <a:cxnSpLocks/>
          </p:cNvCxnSpPr>
          <p:nvPr/>
        </p:nvCxnSpPr>
        <p:spPr>
          <a:xfrm>
            <a:off x="660230" y="6856969"/>
            <a:ext cx="2674389"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88254FAA-E8B9-9A4A-9D56-DAF7567C5D4A}"/>
              </a:ext>
            </a:extLst>
          </p:cNvPr>
          <p:cNvGrpSpPr/>
          <p:nvPr/>
        </p:nvGrpSpPr>
        <p:grpSpPr>
          <a:xfrm>
            <a:off x="2587850" y="2159262"/>
            <a:ext cx="789904" cy="680908"/>
            <a:chOff x="4120881" y="1635487"/>
            <a:chExt cx="592428" cy="510681"/>
          </a:xfrm>
        </p:grpSpPr>
        <p:sp>
          <p:nvSpPr>
            <p:cNvPr id="98" name="Oval 97">
              <a:extLst>
                <a:ext uri="{FF2B5EF4-FFF2-40B4-BE49-F238E27FC236}">
                  <a16:creationId xmlns:a16="http://schemas.microsoft.com/office/drawing/2014/main" id="{634BC27A-6F9F-A74F-9AAD-263F2BF9D7FD}"/>
                </a:ext>
              </a:extLst>
            </p:cNvPr>
            <p:cNvSpPr/>
            <p:nvPr/>
          </p:nvSpPr>
          <p:spPr>
            <a:xfrm>
              <a:off x="4149211" y="1635487"/>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9" name="TextBox 5">
              <a:extLst>
                <a:ext uri="{FF2B5EF4-FFF2-40B4-BE49-F238E27FC236}">
                  <a16:creationId xmlns:a16="http://schemas.microsoft.com/office/drawing/2014/main" id="{883D2670-234A-3246-BF23-D794F7BC356D}"/>
                </a:ext>
              </a:extLst>
            </p:cNvPr>
            <p:cNvSpPr txBox="1">
              <a:spLocks noChangeArrowheads="1"/>
            </p:cNvSpPr>
            <p:nvPr/>
          </p:nvSpPr>
          <p:spPr bwMode="auto">
            <a:xfrm>
              <a:off x="4120881" y="1775460"/>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a:t>
              </a:r>
            </a:p>
          </p:txBody>
        </p:sp>
      </p:grpSp>
      <p:grpSp>
        <p:nvGrpSpPr>
          <p:cNvPr id="100" name="Group 99">
            <a:extLst>
              <a:ext uri="{FF2B5EF4-FFF2-40B4-BE49-F238E27FC236}">
                <a16:creationId xmlns:a16="http://schemas.microsoft.com/office/drawing/2014/main" id="{2A5F4198-3D7F-A944-9B59-5B829C44727E}"/>
              </a:ext>
            </a:extLst>
          </p:cNvPr>
          <p:cNvGrpSpPr/>
          <p:nvPr/>
        </p:nvGrpSpPr>
        <p:grpSpPr>
          <a:xfrm>
            <a:off x="5661813" y="2186537"/>
            <a:ext cx="789904" cy="680908"/>
            <a:chOff x="4120881" y="1635487"/>
            <a:chExt cx="592428" cy="510681"/>
          </a:xfrm>
        </p:grpSpPr>
        <p:sp>
          <p:nvSpPr>
            <p:cNvPr id="101" name="Oval 100">
              <a:extLst>
                <a:ext uri="{FF2B5EF4-FFF2-40B4-BE49-F238E27FC236}">
                  <a16:creationId xmlns:a16="http://schemas.microsoft.com/office/drawing/2014/main" id="{527C2FB1-8467-E64B-B001-0884DBFA215E}"/>
                </a:ext>
              </a:extLst>
            </p:cNvPr>
            <p:cNvSpPr/>
            <p:nvPr/>
          </p:nvSpPr>
          <p:spPr>
            <a:xfrm>
              <a:off x="4149211" y="1635487"/>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2" name="TextBox 5">
              <a:extLst>
                <a:ext uri="{FF2B5EF4-FFF2-40B4-BE49-F238E27FC236}">
                  <a16:creationId xmlns:a16="http://schemas.microsoft.com/office/drawing/2014/main" id="{BE65A08E-AE3E-9244-8F4C-BFF85219974F}"/>
                </a:ext>
              </a:extLst>
            </p:cNvPr>
            <p:cNvSpPr txBox="1">
              <a:spLocks noChangeArrowheads="1"/>
            </p:cNvSpPr>
            <p:nvPr/>
          </p:nvSpPr>
          <p:spPr bwMode="auto">
            <a:xfrm>
              <a:off x="4120881" y="1775460"/>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a:t>
              </a:r>
            </a:p>
          </p:txBody>
        </p:sp>
      </p:grpSp>
      <p:sp>
        <p:nvSpPr>
          <p:cNvPr id="108" name="TextBox 5">
            <a:extLst>
              <a:ext uri="{FF2B5EF4-FFF2-40B4-BE49-F238E27FC236}">
                <a16:creationId xmlns:a16="http://schemas.microsoft.com/office/drawing/2014/main" id="{A156B0B8-064A-8042-A492-D5CAC5D41765}"/>
              </a:ext>
            </a:extLst>
          </p:cNvPr>
          <p:cNvSpPr txBox="1">
            <a:spLocks noChangeArrowheads="1"/>
          </p:cNvSpPr>
          <p:nvPr/>
        </p:nvSpPr>
        <p:spPr bwMode="auto">
          <a:xfrm>
            <a:off x="497948" y="8022120"/>
            <a:ext cx="545541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spcBef>
                <a:spcPts val="1600"/>
              </a:spcBef>
              <a:buClr>
                <a:srgbClr val="009D56"/>
              </a:buClr>
              <a:buSzTx/>
              <a:buNone/>
            </a:pPr>
            <a:r>
              <a:rPr lang="en-US" altLang="en-US" sz="2000" b="1" dirty="0">
                <a:solidFill>
                  <a:srgbClr val="706F73">
                    <a:lumMod val="50000"/>
                  </a:srgbClr>
                </a:solidFill>
                <a:latin typeface="Calibri" panose="020F0502020204030204" pitchFamily="34" charset="0"/>
                <a:cs typeface="Calibri" panose="020F0502020204030204" pitchFamily="34" charset="0"/>
              </a:rPr>
              <a:t>50% of the pipeline network in Colombia was built by Techint E&amp;C.</a:t>
            </a:r>
            <a:endParaRPr lang="en-US" altLang="en-US" sz="2000" dirty="0">
              <a:solidFill>
                <a:srgbClr val="706F73">
                  <a:lumMod val="50000"/>
                </a:srgbClr>
              </a:solidFill>
              <a:latin typeface="Calibri" panose="020F0502020204030204" pitchFamily="34" charset="0"/>
              <a:cs typeface="Calibri" panose="020F0502020204030204" pitchFamily="34" charset="0"/>
            </a:endParaRPr>
          </a:p>
        </p:txBody>
      </p:sp>
      <p:sp>
        <p:nvSpPr>
          <p:cNvPr id="109" name="TextBox 5">
            <a:extLst>
              <a:ext uri="{FF2B5EF4-FFF2-40B4-BE49-F238E27FC236}">
                <a16:creationId xmlns:a16="http://schemas.microsoft.com/office/drawing/2014/main" id="{6D2E71E5-7099-0744-A02F-5572C90CB137}"/>
              </a:ext>
            </a:extLst>
          </p:cNvPr>
          <p:cNvSpPr txBox="1">
            <a:spLocks noChangeArrowheads="1"/>
          </p:cNvSpPr>
          <p:nvPr/>
        </p:nvSpPr>
        <p:spPr bwMode="auto">
          <a:xfrm>
            <a:off x="3785504" y="7101966"/>
            <a:ext cx="26743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s-ES" sz="2000" b="1" dirty="0">
                <a:solidFill>
                  <a:srgbClr val="706F73">
                    <a:lumMod val="50000"/>
                  </a:srgbClr>
                </a:solidFill>
                <a:latin typeface="Calibri" panose="020F0502020204030204" pitchFamily="34" charset="0"/>
                <a:cs typeface="Calibri" panose="020F0502020204030204" pitchFamily="34" charset="0"/>
              </a:rPr>
              <a:t>579 km de Ø 18“</a:t>
            </a:r>
            <a:endParaRPr lang="en-US" altLang="en-US" sz="2000" b="1" dirty="0">
              <a:solidFill>
                <a:srgbClr val="706F73">
                  <a:lumMod val="50000"/>
                </a:srgbClr>
              </a:solidFill>
              <a:latin typeface="Calibri" panose="020F0502020204030204" pitchFamily="34" charset="0"/>
              <a:cs typeface="Calibri" panose="020F0502020204030204" pitchFamily="34" charset="0"/>
            </a:endParaRPr>
          </a:p>
        </p:txBody>
      </p:sp>
      <p:sp>
        <p:nvSpPr>
          <p:cNvPr id="11" name="Right Brace 10">
            <a:extLst>
              <a:ext uri="{FF2B5EF4-FFF2-40B4-BE49-F238E27FC236}">
                <a16:creationId xmlns:a16="http://schemas.microsoft.com/office/drawing/2014/main" id="{B946A5A4-80B3-9142-959D-FCC818BA0E05}"/>
              </a:ext>
            </a:extLst>
          </p:cNvPr>
          <p:cNvSpPr/>
          <p:nvPr/>
        </p:nvSpPr>
        <p:spPr>
          <a:xfrm rot="5400000">
            <a:off x="3029256" y="4976062"/>
            <a:ext cx="416589" cy="5431617"/>
          </a:xfrm>
          <a:prstGeom prst="rightBrace">
            <a:avLst/>
          </a:prstGeom>
          <a:ln w="254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dirty="0">
              <a:solidFill>
                <a:srgbClr val="92D050"/>
              </a:solidFill>
            </a:endParaRPr>
          </a:p>
        </p:txBody>
      </p:sp>
      <p:pic>
        <p:nvPicPr>
          <p:cNvPr id="22" name="Picture 21">
            <a:extLst>
              <a:ext uri="{FF2B5EF4-FFF2-40B4-BE49-F238E27FC236}">
                <a16:creationId xmlns:a16="http://schemas.microsoft.com/office/drawing/2014/main" id="{DE63CC70-0D93-BE42-A4CB-1A39DC133F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71979" y="2604362"/>
            <a:ext cx="2674063" cy="2121756"/>
          </a:xfrm>
          <a:prstGeom prst="rect">
            <a:avLst/>
          </a:prstGeom>
        </p:spPr>
      </p:pic>
      <p:grpSp>
        <p:nvGrpSpPr>
          <p:cNvPr id="89" name="Group 88">
            <a:extLst>
              <a:ext uri="{FF2B5EF4-FFF2-40B4-BE49-F238E27FC236}">
                <a16:creationId xmlns:a16="http://schemas.microsoft.com/office/drawing/2014/main" id="{A8303121-D63A-5A4C-8685-E749C6BBD563}"/>
              </a:ext>
            </a:extLst>
          </p:cNvPr>
          <p:cNvGrpSpPr/>
          <p:nvPr/>
        </p:nvGrpSpPr>
        <p:grpSpPr>
          <a:xfrm rot="10800000" flipH="1">
            <a:off x="9666981" y="2374055"/>
            <a:ext cx="2671687" cy="217700"/>
            <a:chOff x="637168" y="4727090"/>
            <a:chExt cx="2671947" cy="217721"/>
          </a:xfrm>
          <a:solidFill>
            <a:schemeClr val="accent2"/>
          </a:solidFill>
        </p:grpSpPr>
        <p:sp>
          <p:nvSpPr>
            <p:cNvPr id="90" name="Triangle 89">
              <a:extLst>
                <a:ext uri="{FF2B5EF4-FFF2-40B4-BE49-F238E27FC236}">
                  <a16:creationId xmlns:a16="http://schemas.microsoft.com/office/drawing/2014/main" id="{B05F67A7-0245-874E-9D49-373AA8EB6931}"/>
                </a:ext>
              </a:extLst>
            </p:cNvPr>
            <p:cNvSpPr/>
            <p:nvPr/>
          </p:nvSpPr>
          <p:spPr>
            <a:xfrm rot="10800000">
              <a:off x="637168"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91" name="Rectangle 90">
              <a:extLst>
                <a:ext uri="{FF2B5EF4-FFF2-40B4-BE49-F238E27FC236}">
                  <a16:creationId xmlns:a16="http://schemas.microsoft.com/office/drawing/2014/main" id="{32D7BF21-13F8-E348-9D75-EEBF56BF7AAC}"/>
                </a:ext>
              </a:extLst>
            </p:cNvPr>
            <p:cNvSpPr/>
            <p:nvPr/>
          </p:nvSpPr>
          <p:spPr>
            <a:xfrm>
              <a:off x="637168" y="4727090"/>
              <a:ext cx="2671947"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84" name="Group 83">
            <a:extLst>
              <a:ext uri="{FF2B5EF4-FFF2-40B4-BE49-F238E27FC236}">
                <a16:creationId xmlns:a16="http://schemas.microsoft.com/office/drawing/2014/main" id="{69190340-FE2B-6C40-B80B-1FA6BA330A85}"/>
              </a:ext>
            </a:extLst>
          </p:cNvPr>
          <p:cNvGrpSpPr/>
          <p:nvPr/>
        </p:nvGrpSpPr>
        <p:grpSpPr>
          <a:xfrm>
            <a:off x="11599758" y="2176434"/>
            <a:ext cx="789904" cy="680908"/>
            <a:chOff x="4120881" y="1635487"/>
            <a:chExt cx="592428" cy="510681"/>
          </a:xfrm>
        </p:grpSpPr>
        <p:sp>
          <p:nvSpPr>
            <p:cNvPr id="106" name="Oval 105">
              <a:extLst>
                <a:ext uri="{FF2B5EF4-FFF2-40B4-BE49-F238E27FC236}">
                  <a16:creationId xmlns:a16="http://schemas.microsoft.com/office/drawing/2014/main" id="{5B5B9C37-8AFF-414D-B0C1-AC7A7D53ED9E}"/>
                </a:ext>
              </a:extLst>
            </p:cNvPr>
            <p:cNvSpPr/>
            <p:nvPr/>
          </p:nvSpPr>
          <p:spPr>
            <a:xfrm>
              <a:off x="4149211" y="1635487"/>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7" name="TextBox 5">
              <a:extLst>
                <a:ext uri="{FF2B5EF4-FFF2-40B4-BE49-F238E27FC236}">
                  <a16:creationId xmlns:a16="http://schemas.microsoft.com/office/drawing/2014/main" id="{7257AAA3-6286-CC4A-84BC-1CBBE080E4FB}"/>
                </a:ext>
              </a:extLst>
            </p:cNvPr>
            <p:cNvSpPr txBox="1">
              <a:spLocks noChangeArrowheads="1"/>
            </p:cNvSpPr>
            <p:nvPr/>
          </p:nvSpPr>
          <p:spPr bwMode="auto">
            <a:xfrm>
              <a:off x="4120881" y="1775460"/>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a:t>
              </a:r>
            </a:p>
          </p:txBody>
        </p:sp>
      </p:grpSp>
      <p:pic>
        <p:nvPicPr>
          <p:cNvPr id="110" name="Picture 109">
            <a:extLst>
              <a:ext uri="{FF2B5EF4-FFF2-40B4-BE49-F238E27FC236}">
                <a16:creationId xmlns:a16="http://schemas.microsoft.com/office/drawing/2014/main" id="{A25E64F2-DD0A-A04C-AF6C-B7731A74870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1881" t="42705" r="31518" b="41807"/>
          <a:stretch/>
        </p:blipFill>
        <p:spPr>
          <a:xfrm>
            <a:off x="13704752" y="562551"/>
            <a:ext cx="1789797" cy="535187"/>
          </a:xfrm>
          <a:prstGeom prst="rect">
            <a:avLst/>
          </a:prstGeom>
        </p:spPr>
      </p:pic>
    </p:spTree>
    <p:extLst>
      <p:ext uri="{BB962C8B-B14F-4D97-AF65-F5344CB8AC3E}">
        <p14:creationId xmlns:p14="http://schemas.microsoft.com/office/powerpoint/2010/main" val="2990307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4BB7AB-B50F-4940-B1CE-2C18ED97FE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626125" y="2667513"/>
            <a:ext cx="2659244" cy="2248273"/>
          </a:xfrm>
          <a:prstGeom prst="rect">
            <a:avLst/>
          </a:prstGeom>
        </p:spPr>
      </p:pic>
      <p:pic>
        <p:nvPicPr>
          <p:cNvPr id="5" name="Picture 4">
            <a:extLst>
              <a:ext uri="{FF2B5EF4-FFF2-40B4-BE49-F238E27FC236}">
                <a16:creationId xmlns:a16="http://schemas.microsoft.com/office/drawing/2014/main" id="{DB3BF30B-DDA5-8542-A3EB-43EA9B60F8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0201" y="2622598"/>
            <a:ext cx="2660184" cy="2240329"/>
          </a:xfrm>
          <a:prstGeom prst="rect">
            <a:avLst/>
          </a:prstGeom>
        </p:spPr>
      </p:pic>
      <p:pic>
        <p:nvPicPr>
          <p:cNvPr id="11" name="Picture 10">
            <a:extLst>
              <a:ext uri="{FF2B5EF4-FFF2-40B4-BE49-F238E27FC236}">
                <a16:creationId xmlns:a16="http://schemas.microsoft.com/office/drawing/2014/main" id="{AAB62078-3DF0-E644-AB5A-A8FDAC9AB0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0220" y="2629186"/>
            <a:ext cx="2665109" cy="2233741"/>
          </a:xfrm>
          <a:prstGeom prst="rect">
            <a:avLst/>
          </a:prstGeom>
        </p:spPr>
      </p:pic>
      <p:pic>
        <p:nvPicPr>
          <p:cNvPr id="15" name="Picture 14">
            <a:extLst>
              <a:ext uri="{FF2B5EF4-FFF2-40B4-BE49-F238E27FC236}">
                <a16:creationId xmlns:a16="http://schemas.microsoft.com/office/drawing/2014/main" id="{700DC36B-F613-DC4E-867A-DA7901D06AF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73990" y="2649943"/>
            <a:ext cx="2657273" cy="2222611"/>
          </a:xfrm>
          <a:prstGeom prst="rect">
            <a:avLst/>
          </a:prstGeom>
        </p:spPr>
      </p:pic>
      <p:pic>
        <p:nvPicPr>
          <p:cNvPr id="84" name="Picture 11" descr="papallacta">
            <a:extLst>
              <a:ext uri="{FF2B5EF4-FFF2-40B4-BE49-F238E27FC236}">
                <a16:creationId xmlns:a16="http://schemas.microsoft.com/office/drawing/2014/main" id="{888C6BBD-7A18-4145-BF1B-916CFD1E7BEF}"/>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9634241" y="2673787"/>
            <a:ext cx="2647557" cy="220589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78">
            <a:extLst>
              <a:ext uri="{FF2B5EF4-FFF2-40B4-BE49-F238E27FC236}">
                <a16:creationId xmlns:a16="http://schemas.microsoft.com/office/drawing/2014/main" id="{5870E1AB-8BA3-E243-8941-3ADB4036F303}"/>
              </a:ext>
            </a:extLst>
          </p:cNvPr>
          <p:cNvSpPr txBox="1"/>
          <p:nvPr/>
        </p:nvSpPr>
        <p:spPr>
          <a:xfrm>
            <a:off x="486467" y="426074"/>
            <a:ext cx="11805223" cy="830997"/>
          </a:xfrm>
          <a:prstGeom prst="rect">
            <a:avLst/>
          </a:prstGeom>
          <a:noFill/>
        </p:spPr>
        <p:txBody>
          <a:bodyPr wrap="square" rtlCol="0">
            <a:spAutoFit/>
          </a:bodyPr>
          <a:lstStyle/>
          <a:p>
            <a:pPr defTabSz="1219068">
              <a:defRPr/>
            </a:pPr>
            <a:r>
              <a:rPr lang="en-US" altLang="en-US" sz="4800" b="1" dirty="0">
                <a:solidFill>
                  <a:srgbClr val="706F73">
                    <a:lumMod val="50000"/>
                  </a:srgbClr>
                </a:solidFill>
              </a:rPr>
              <a:t>Project Highlights in </a:t>
            </a:r>
            <a:r>
              <a:rPr lang="en-US" altLang="en-US" sz="4800" b="1" dirty="0">
                <a:solidFill>
                  <a:srgbClr val="706F73">
                    <a:lumMod val="50000"/>
                  </a:srgbClr>
                </a:solidFill>
                <a:latin typeface="Calibri"/>
              </a:rPr>
              <a:t>Ecuador</a:t>
            </a:r>
            <a:endParaRPr lang="en-US" altLang="en-US" sz="4800" dirty="0">
              <a:solidFill>
                <a:srgbClr val="706F73">
                  <a:lumMod val="50000"/>
                </a:srgbClr>
              </a:solidFill>
              <a:latin typeface="Calibri"/>
            </a:endParaRPr>
          </a:p>
        </p:txBody>
      </p:sp>
      <p:sp>
        <p:nvSpPr>
          <p:cNvPr id="16" name="TextBox 5">
            <a:extLst>
              <a:ext uri="{FF2B5EF4-FFF2-40B4-BE49-F238E27FC236}">
                <a16:creationId xmlns:a16="http://schemas.microsoft.com/office/drawing/2014/main" id="{DA164ACF-125B-7C44-8BC4-D5959AFAC10C}"/>
              </a:ext>
            </a:extLst>
          </p:cNvPr>
          <p:cNvSpPr txBox="1">
            <a:spLocks noChangeArrowheads="1"/>
          </p:cNvSpPr>
          <p:nvPr/>
        </p:nvSpPr>
        <p:spPr bwMode="auto">
          <a:xfrm>
            <a:off x="641916" y="5477632"/>
            <a:ext cx="252286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a:solidFill>
                  <a:srgbClr val="706F73">
                    <a:lumMod val="50000"/>
                  </a:srgbClr>
                </a:solidFill>
                <a:latin typeface="Calibri" panose="020F0502020204030204" pitchFamily="34" charset="0"/>
                <a:cs typeface="Calibri" panose="020F0502020204030204" pitchFamily="34" charset="0"/>
              </a:rPr>
              <a:t>Heavy Crude Oil pipeline (OCP)</a:t>
            </a:r>
            <a:endParaRPr lang="en-US" altLang="en-US" dirty="0">
              <a:solidFill>
                <a:srgbClr val="706F73">
                  <a:lumMod val="50000"/>
                </a:srgbClr>
              </a:solidFill>
              <a:latin typeface="Calibri" panose="020F0502020204030204" pitchFamily="34" charset="0"/>
              <a:cs typeface="Calibri" panose="020F0502020204030204" pitchFamily="34" charset="0"/>
            </a:endParaRPr>
          </a:p>
        </p:txBody>
      </p:sp>
      <p:sp>
        <p:nvSpPr>
          <p:cNvPr id="17" name="TextBox 5">
            <a:extLst>
              <a:ext uri="{FF2B5EF4-FFF2-40B4-BE49-F238E27FC236}">
                <a16:creationId xmlns:a16="http://schemas.microsoft.com/office/drawing/2014/main" id="{44B87854-8F03-104B-B252-B9A04E763144}"/>
              </a:ext>
            </a:extLst>
          </p:cNvPr>
          <p:cNvSpPr txBox="1">
            <a:spLocks noChangeArrowheads="1"/>
          </p:cNvSpPr>
          <p:nvPr/>
        </p:nvSpPr>
        <p:spPr bwMode="auto">
          <a:xfrm>
            <a:off x="641727" y="7033166"/>
            <a:ext cx="271426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sz="2000" b="1" dirty="0">
                <a:solidFill>
                  <a:srgbClr val="706F73">
                    <a:lumMod val="50000"/>
                  </a:srgbClr>
                </a:solidFill>
                <a:latin typeface="Calibri" panose="020F0502020204030204" pitchFamily="34" charset="0"/>
                <a:cs typeface="Calibri" panose="020F0502020204030204" pitchFamily="34" charset="0"/>
              </a:rPr>
              <a:t>Duplication of crude oil transport capacity from the Amazon rainforest to the coast where it is shipped. </a:t>
            </a:r>
            <a:endParaRPr lang="en-US" altLang="en-US" sz="2000" dirty="0">
              <a:solidFill>
                <a:srgbClr val="706F73">
                  <a:lumMod val="50000"/>
                </a:srgbClr>
              </a:solidFill>
              <a:latin typeface="Calibri" panose="020F0502020204030204" pitchFamily="34" charset="0"/>
              <a:cs typeface="Calibri" panose="020F0502020204030204" pitchFamily="34" charset="0"/>
            </a:endParaRPr>
          </a:p>
        </p:txBody>
      </p:sp>
      <p:sp>
        <p:nvSpPr>
          <p:cNvPr id="20" name="TextBox 5">
            <a:extLst>
              <a:ext uri="{FF2B5EF4-FFF2-40B4-BE49-F238E27FC236}">
                <a16:creationId xmlns:a16="http://schemas.microsoft.com/office/drawing/2014/main" id="{B6B82597-EA10-8544-80A8-CE14BBDF7C14}"/>
              </a:ext>
            </a:extLst>
          </p:cNvPr>
          <p:cNvSpPr txBox="1">
            <a:spLocks noChangeArrowheads="1"/>
          </p:cNvSpPr>
          <p:nvPr/>
        </p:nvSpPr>
        <p:spPr bwMode="auto">
          <a:xfrm>
            <a:off x="3629530" y="5477632"/>
            <a:ext cx="2793211" cy="102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err="1">
                <a:solidFill>
                  <a:srgbClr val="706F73">
                    <a:lumMod val="50000"/>
                  </a:srgbClr>
                </a:solidFill>
                <a:latin typeface="Calibri" panose="020F0502020204030204" pitchFamily="34" charset="0"/>
                <a:cs typeface="Calibri" panose="020F0502020204030204" pitchFamily="34" charset="0"/>
              </a:rPr>
              <a:t>Auca</a:t>
            </a:r>
            <a:r>
              <a:rPr lang="en-US" altLang="en-US" b="1" dirty="0">
                <a:solidFill>
                  <a:srgbClr val="706F73">
                    <a:lumMod val="50000"/>
                  </a:srgbClr>
                </a:solidFill>
                <a:latin typeface="Calibri" panose="020F0502020204030204" pitchFamily="34" charset="0"/>
                <a:cs typeface="Calibri" panose="020F0502020204030204" pitchFamily="34" charset="0"/>
              </a:rPr>
              <a:t> &amp; </a:t>
            </a:r>
            <a:r>
              <a:rPr lang="en-US" altLang="en-US" b="1" dirty="0" err="1">
                <a:solidFill>
                  <a:srgbClr val="706F73">
                    <a:lumMod val="50000"/>
                  </a:srgbClr>
                </a:solidFill>
                <a:latin typeface="Calibri" panose="020F0502020204030204" pitchFamily="34" charset="0"/>
                <a:cs typeface="Calibri" panose="020F0502020204030204" pitchFamily="34" charset="0"/>
              </a:rPr>
              <a:t>Shushufindi</a:t>
            </a:r>
            <a:r>
              <a:rPr lang="en-US" altLang="en-US" b="1" dirty="0">
                <a:solidFill>
                  <a:srgbClr val="706F73">
                    <a:lumMod val="50000"/>
                  </a:srgbClr>
                </a:solidFill>
                <a:latin typeface="Calibri" panose="020F0502020204030204" pitchFamily="34" charset="0"/>
                <a:cs typeface="Calibri" panose="020F0502020204030204" pitchFamily="34" charset="0"/>
              </a:rPr>
              <a:t> </a:t>
            </a:r>
            <a:r>
              <a:rPr lang="en-US" altLang="en-US" sz="2133" b="1" dirty="0">
                <a:solidFill>
                  <a:schemeClr val="bg1">
                    <a:lumMod val="10000"/>
                  </a:schemeClr>
                </a:solidFill>
                <a:latin typeface="Calibri" panose="020F0502020204030204" pitchFamily="34" charset="0"/>
                <a:cs typeface="Calibri" panose="020F0502020204030204" pitchFamily="34" charset="0"/>
              </a:rPr>
              <a:t> fields - Upstream Plants &amp; </a:t>
            </a:r>
            <a:r>
              <a:rPr lang="en-US" altLang="en-US" sz="2133" b="1" dirty="0" err="1">
                <a:solidFill>
                  <a:schemeClr val="bg1">
                    <a:lumMod val="10000"/>
                  </a:schemeClr>
                </a:solidFill>
                <a:latin typeface="Calibri" panose="020F0502020204030204" pitchFamily="34" charset="0"/>
                <a:cs typeface="Calibri" panose="020F0502020204030204" pitchFamily="34" charset="0"/>
              </a:rPr>
              <a:t>Flowlines</a:t>
            </a:r>
            <a:endParaRPr lang="en-US" altLang="en-US" sz="2133" dirty="0">
              <a:solidFill>
                <a:schemeClr val="bg1">
                  <a:lumMod val="10000"/>
                </a:schemeClr>
              </a:solidFill>
              <a:latin typeface="Calibri" panose="020F0502020204030204" pitchFamily="34" charset="0"/>
              <a:cs typeface="Calibri" panose="020F0502020204030204" pitchFamily="34" charset="0"/>
            </a:endParaRPr>
          </a:p>
        </p:txBody>
      </p:sp>
      <p:sp>
        <p:nvSpPr>
          <p:cNvPr id="21" name="TextBox 5">
            <a:extLst>
              <a:ext uri="{FF2B5EF4-FFF2-40B4-BE49-F238E27FC236}">
                <a16:creationId xmlns:a16="http://schemas.microsoft.com/office/drawing/2014/main" id="{31D8A7F6-C980-2B47-B22B-5E3E42C9F018}"/>
              </a:ext>
            </a:extLst>
          </p:cNvPr>
          <p:cNvSpPr txBox="1">
            <a:spLocks noChangeArrowheads="1"/>
          </p:cNvSpPr>
          <p:nvPr/>
        </p:nvSpPr>
        <p:spPr bwMode="auto">
          <a:xfrm>
            <a:off x="3627740" y="7033166"/>
            <a:ext cx="2667597"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sz="2000" b="1" dirty="0">
                <a:solidFill>
                  <a:srgbClr val="706F73">
                    <a:lumMod val="50000"/>
                  </a:srgbClr>
                </a:solidFill>
                <a:latin typeface="Calibri" panose="020F0502020204030204" pitchFamily="34" charset="0"/>
                <a:cs typeface="Calibri" panose="020F0502020204030204" pitchFamily="34" charset="0"/>
              </a:rPr>
              <a:t>Works executed since 2012 have increased production to +80KBPD (</a:t>
            </a:r>
            <a:r>
              <a:rPr lang="en-US" altLang="en-US" sz="2000" b="1" dirty="0" err="1">
                <a:solidFill>
                  <a:srgbClr val="706F73">
                    <a:lumMod val="50000"/>
                  </a:srgbClr>
                </a:solidFill>
                <a:latin typeface="Calibri" panose="020F0502020204030204" pitchFamily="34" charset="0"/>
                <a:cs typeface="Calibri" panose="020F0502020204030204" pitchFamily="34" charset="0"/>
              </a:rPr>
              <a:t>Auca</a:t>
            </a:r>
            <a:r>
              <a:rPr lang="en-US" altLang="en-US" sz="2000" b="1" dirty="0">
                <a:solidFill>
                  <a:srgbClr val="706F73">
                    <a:lumMod val="50000"/>
                  </a:srgbClr>
                </a:solidFill>
                <a:latin typeface="Calibri" panose="020F0502020204030204" pitchFamily="34" charset="0"/>
                <a:cs typeface="Calibri" panose="020F0502020204030204" pitchFamily="34" charset="0"/>
              </a:rPr>
              <a:t>) and +70KBPD (</a:t>
            </a:r>
            <a:r>
              <a:rPr lang="en-US" altLang="en-US" sz="2000" b="1" dirty="0" err="1">
                <a:solidFill>
                  <a:srgbClr val="706F73">
                    <a:lumMod val="50000"/>
                  </a:srgbClr>
                </a:solidFill>
                <a:latin typeface="Calibri" panose="020F0502020204030204" pitchFamily="34" charset="0"/>
                <a:cs typeface="Calibri" panose="020F0502020204030204" pitchFamily="34" charset="0"/>
              </a:rPr>
              <a:t>Shushufindi</a:t>
            </a:r>
            <a:r>
              <a:rPr lang="en-US" altLang="en-US" sz="2000" b="1" dirty="0">
                <a:solidFill>
                  <a:srgbClr val="706F73">
                    <a:lumMod val="50000"/>
                  </a:srgbClr>
                </a:solidFill>
                <a:latin typeface="Calibri" panose="020F0502020204030204" pitchFamily="34" charset="0"/>
                <a:cs typeface="Calibri" panose="020F0502020204030204" pitchFamily="34" charset="0"/>
              </a:rPr>
              <a:t>).</a:t>
            </a:r>
          </a:p>
        </p:txBody>
      </p:sp>
      <p:sp>
        <p:nvSpPr>
          <p:cNvPr id="28" name="TextBox 5">
            <a:extLst>
              <a:ext uri="{FF2B5EF4-FFF2-40B4-BE49-F238E27FC236}">
                <a16:creationId xmlns:a16="http://schemas.microsoft.com/office/drawing/2014/main" id="{901223FB-1A01-1A4C-9E24-B9E297E029BF}"/>
              </a:ext>
            </a:extLst>
          </p:cNvPr>
          <p:cNvSpPr txBox="1">
            <a:spLocks noChangeArrowheads="1"/>
          </p:cNvSpPr>
          <p:nvPr/>
        </p:nvSpPr>
        <p:spPr bwMode="auto">
          <a:xfrm>
            <a:off x="6540429" y="7033165"/>
            <a:ext cx="2546563"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sz="2000" b="1" dirty="0">
                <a:solidFill>
                  <a:srgbClr val="706F73">
                    <a:lumMod val="50000"/>
                  </a:srgbClr>
                </a:solidFill>
                <a:latin typeface="Calibri" panose="020F0502020204030204" pitchFamily="34" charset="0"/>
                <a:cs typeface="Calibri" panose="020F0502020204030204" pitchFamily="34" charset="0"/>
              </a:rPr>
              <a:t>The new system solved drinking water shortages affecting the city. </a:t>
            </a:r>
            <a:endParaRPr lang="en-US" altLang="en-US" sz="2000" dirty="0">
              <a:solidFill>
                <a:srgbClr val="706F73">
                  <a:lumMod val="50000"/>
                </a:srgbClr>
              </a:solidFill>
              <a:latin typeface="Calibri" panose="020F0502020204030204" pitchFamily="34" charset="0"/>
              <a:cs typeface="Calibri" panose="020F0502020204030204" pitchFamily="34" charset="0"/>
            </a:endParaRPr>
          </a:p>
        </p:txBody>
      </p:sp>
      <p:sp>
        <p:nvSpPr>
          <p:cNvPr id="29" name="TextBox 5">
            <a:extLst>
              <a:ext uri="{FF2B5EF4-FFF2-40B4-BE49-F238E27FC236}">
                <a16:creationId xmlns:a16="http://schemas.microsoft.com/office/drawing/2014/main" id="{A450CC7D-73C1-D744-A462-C6C36EFDFB31}"/>
              </a:ext>
            </a:extLst>
          </p:cNvPr>
          <p:cNvSpPr txBox="1">
            <a:spLocks noChangeArrowheads="1"/>
          </p:cNvSpPr>
          <p:nvPr/>
        </p:nvSpPr>
        <p:spPr bwMode="auto">
          <a:xfrm>
            <a:off x="6573189" y="5497681"/>
            <a:ext cx="2819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b="1" dirty="0">
                <a:solidFill>
                  <a:srgbClr val="706F73">
                    <a:lumMod val="50000"/>
                  </a:srgbClr>
                </a:solidFill>
                <a:latin typeface="Calibri" panose="020F0502020204030204" pitchFamily="34" charset="0"/>
                <a:cs typeface="Calibri" panose="020F0502020204030204" pitchFamily="34" charset="0"/>
              </a:rPr>
              <a:t>Drinking Water Treatment system in Guayaquil</a:t>
            </a:r>
            <a:endParaRPr lang="en-US" altLang="en-US" b="1" dirty="0">
              <a:solidFill>
                <a:srgbClr val="706F73">
                  <a:lumMod val="50000"/>
                </a:srgbClr>
              </a:solidFill>
              <a:latin typeface="Calibri" panose="020F0502020204030204" pitchFamily="34" charset="0"/>
              <a:cs typeface="Calibri" panose="020F0502020204030204" pitchFamily="34" charset="0"/>
            </a:endParaRPr>
          </a:p>
        </p:txBody>
      </p:sp>
      <p:sp>
        <p:nvSpPr>
          <p:cNvPr id="31" name="TextBox 5">
            <a:extLst>
              <a:ext uri="{FF2B5EF4-FFF2-40B4-BE49-F238E27FC236}">
                <a16:creationId xmlns:a16="http://schemas.microsoft.com/office/drawing/2014/main" id="{A1D6DED3-B9E5-014E-BCA8-7D4045E22D07}"/>
              </a:ext>
            </a:extLst>
          </p:cNvPr>
          <p:cNvSpPr txBox="1">
            <a:spLocks noChangeArrowheads="1"/>
          </p:cNvSpPr>
          <p:nvPr/>
        </p:nvSpPr>
        <p:spPr bwMode="auto">
          <a:xfrm>
            <a:off x="12650155" y="5477632"/>
            <a:ext cx="23217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a:solidFill>
                  <a:srgbClr val="706F73">
                    <a:lumMod val="50000"/>
                  </a:srgbClr>
                </a:solidFill>
                <a:latin typeface="Calibri" panose="020F0502020204030204" pitchFamily="34" charset="0"/>
                <a:cs typeface="Calibri" panose="020F0502020204030204" pitchFamily="34" charset="0"/>
              </a:rPr>
              <a:t>Quito tunnels</a:t>
            </a:r>
            <a:endParaRPr lang="en-US" altLang="en-US" dirty="0">
              <a:solidFill>
                <a:srgbClr val="706F73">
                  <a:lumMod val="50000"/>
                </a:srgbClr>
              </a:solidFill>
              <a:latin typeface="Calibri" panose="020F0502020204030204" pitchFamily="34" charset="0"/>
              <a:cs typeface="Calibri" panose="020F0502020204030204" pitchFamily="34" charset="0"/>
            </a:endParaRPr>
          </a:p>
        </p:txBody>
      </p:sp>
      <p:sp>
        <p:nvSpPr>
          <p:cNvPr id="32" name="TextBox 5">
            <a:extLst>
              <a:ext uri="{FF2B5EF4-FFF2-40B4-BE49-F238E27FC236}">
                <a16:creationId xmlns:a16="http://schemas.microsoft.com/office/drawing/2014/main" id="{0D362789-5500-B441-B608-01B471B220B0}"/>
              </a:ext>
            </a:extLst>
          </p:cNvPr>
          <p:cNvSpPr txBox="1">
            <a:spLocks noChangeArrowheads="1"/>
          </p:cNvSpPr>
          <p:nvPr/>
        </p:nvSpPr>
        <p:spPr bwMode="auto">
          <a:xfrm>
            <a:off x="12650156" y="6989506"/>
            <a:ext cx="269989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sz="2000" b="1" dirty="0" err="1">
                <a:solidFill>
                  <a:srgbClr val="706F73">
                    <a:lumMod val="50000"/>
                  </a:srgbClr>
                </a:solidFill>
                <a:latin typeface="Calibri" panose="020F0502020204030204" pitchFamily="34" charset="0"/>
                <a:cs typeface="Calibri" panose="020F0502020204030204" pitchFamily="34" charset="0"/>
              </a:rPr>
              <a:t>Techint’s</a:t>
            </a:r>
            <a:r>
              <a:rPr lang="en-US" altLang="en-US" sz="2000" b="1" dirty="0">
                <a:solidFill>
                  <a:srgbClr val="706F73">
                    <a:lumMod val="50000"/>
                  </a:srgbClr>
                </a:solidFill>
                <a:latin typeface="Calibri" panose="020F0502020204030204" pitchFamily="34" charset="0"/>
                <a:cs typeface="Calibri" panose="020F0502020204030204" pitchFamily="34" charset="0"/>
              </a:rPr>
              <a:t> first work in the country was finished in record time, solving the serious traffic problems affecting the city. </a:t>
            </a:r>
            <a:endParaRPr lang="en-US" altLang="en-US" sz="2000" dirty="0">
              <a:solidFill>
                <a:srgbClr val="706F73">
                  <a:lumMod val="50000"/>
                </a:srgbClr>
              </a:solidFill>
              <a:latin typeface="Calibri" panose="020F0502020204030204" pitchFamily="34" charset="0"/>
              <a:cs typeface="Calibri" panose="020F0502020204030204" pitchFamily="34" charset="0"/>
            </a:endParaRPr>
          </a:p>
        </p:txBody>
      </p:sp>
      <p:sp>
        <p:nvSpPr>
          <p:cNvPr id="34" name="TextBox 5">
            <a:extLst>
              <a:ext uri="{FF2B5EF4-FFF2-40B4-BE49-F238E27FC236}">
                <a16:creationId xmlns:a16="http://schemas.microsoft.com/office/drawing/2014/main" id="{CB63BE21-7D61-7147-8C2A-4C1922ABC98D}"/>
              </a:ext>
            </a:extLst>
          </p:cNvPr>
          <p:cNvSpPr txBox="1">
            <a:spLocks noChangeArrowheads="1"/>
          </p:cNvSpPr>
          <p:nvPr/>
        </p:nvSpPr>
        <p:spPr bwMode="auto">
          <a:xfrm>
            <a:off x="9619046" y="7047462"/>
            <a:ext cx="2546563" cy="205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buNone/>
            </a:pPr>
            <a:r>
              <a:rPr lang="en-US" altLang="en-US" sz="2000" b="1" dirty="0">
                <a:solidFill>
                  <a:srgbClr val="706F73">
                    <a:lumMod val="50000"/>
                  </a:srgbClr>
                </a:solidFill>
                <a:latin typeface="Calibri" panose="020F0502020204030204" pitchFamily="34" charset="0"/>
                <a:cs typeface="Calibri" panose="020F0502020204030204" pitchFamily="34" charset="0"/>
              </a:rPr>
              <a:t>The project meant that city of Quito could improve its supply of drinking water by 3 m3 per second. </a:t>
            </a:r>
            <a:endParaRPr lang="en-US" sz="2000" b="1" dirty="0">
              <a:solidFill>
                <a:srgbClr val="706F73">
                  <a:lumMod val="50000"/>
                </a:srgbClr>
              </a:solidFill>
              <a:latin typeface="Calibri" panose="020F0502020204030204" pitchFamily="34" charset="0"/>
              <a:cs typeface="Calibri" panose="020F0502020204030204" pitchFamily="34" charset="0"/>
            </a:endParaRPr>
          </a:p>
          <a:p>
            <a:pPr marL="0" indent="0" defTabSz="1219068">
              <a:spcBef>
                <a:spcPts val="1600"/>
              </a:spcBef>
              <a:buClr>
                <a:srgbClr val="009D56"/>
              </a:buClr>
              <a:buSzTx/>
              <a:buNone/>
            </a:pPr>
            <a:endParaRPr lang="en-US" altLang="en-US" sz="2000" dirty="0">
              <a:solidFill>
                <a:srgbClr val="706F73">
                  <a:lumMod val="50000"/>
                </a:srgbClr>
              </a:solidFill>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402B1F26-DA7C-5A48-8C27-82138C4E760E}"/>
              </a:ext>
            </a:extLst>
          </p:cNvPr>
          <p:cNvGrpSpPr/>
          <p:nvPr/>
        </p:nvGrpSpPr>
        <p:grpSpPr>
          <a:xfrm rot="10800000" flipH="1">
            <a:off x="6572225" y="2433566"/>
            <a:ext cx="2665485" cy="217700"/>
            <a:chOff x="640343" y="4727090"/>
            <a:chExt cx="2665746" cy="217721"/>
          </a:xfrm>
          <a:solidFill>
            <a:schemeClr val="tx2"/>
          </a:solidFill>
        </p:grpSpPr>
        <p:sp>
          <p:nvSpPr>
            <p:cNvPr id="64" name="Triangle 63">
              <a:extLst>
                <a:ext uri="{FF2B5EF4-FFF2-40B4-BE49-F238E27FC236}">
                  <a16:creationId xmlns:a16="http://schemas.microsoft.com/office/drawing/2014/main" id="{0302F786-D294-D543-AFE5-93E7B02B6F3A}"/>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65" name="Rectangle 64">
              <a:extLst>
                <a:ext uri="{FF2B5EF4-FFF2-40B4-BE49-F238E27FC236}">
                  <a16:creationId xmlns:a16="http://schemas.microsoft.com/office/drawing/2014/main" id="{1CCD865D-2160-9949-9F22-182B868AF1E5}"/>
                </a:ext>
              </a:extLst>
            </p:cNvPr>
            <p:cNvSpPr/>
            <p:nvPr/>
          </p:nvSpPr>
          <p:spPr>
            <a:xfrm>
              <a:off x="640995" y="4727090"/>
              <a:ext cx="2665094"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66" name="Group 65">
            <a:extLst>
              <a:ext uri="{FF2B5EF4-FFF2-40B4-BE49-F238E27FC236}">
                <a16:creationId xmlns:a16="http://schemas.microsoft.com/office/drawing/2014/main" id="{20C826C4-74B3-D841-A59B-B102C96FA031}"/>
              </a:ext>
            </a:extLst>
          </p:cNvPr>
          <p:cNvGrpSpPr/>
          <p:nvPr/>
        </p:nvGrpSpPr>
        <p:grpSpPr>
          <a:xfrm rot="10800000" flipH="1">
            <a:off x="9620003" y="2456086"/>
            <a:ext cx="2671687" cy="217700"/>
            <a:chOff x="637168" y="4727090"/>
            <a:chExt cx="2671947" cy="217721"/>
          </a:xfrm>
          <a:solidFill>
            <a:schemeClr val="accent2"/>
          </a:solidFill>
        </p:grpSpPr>
        <p:sp>
          <p:nvSpPr>
            <p:cNvPr id="67" name="Triangle 66">
              <a:extLst>
                <a:ext uri="{FF2B5EF4-FFF2-40B4-BE49-F238E27FC236}">
                  <a16:creationId xmlns:a16="http://schemas.microsoft.com/office/drawing/2014/main" id="{E2A95D3D-29A7-6844-B998-EE3D20ADBFE7}"/>
                </a:ext>
              </a:extLst>
            </p:cNvPr>
            <p:cNvSpPr/>
            <p:nvPr/>
          </p:nvSpPr>
          <p:spPr>
            <a:xfrm rot="10800000">
              <a:off x="637168"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68" name="Rectangle 67">
              <a:extLst>
                <a:ext uri="{FF2B5EF4-FFF2-40B4-BE49-F238E27FC236}">
                  <a16:creationId xmlns:a16="http://schemas.microsoft.com/office/drawing/2014/main" id="{CF43D44D-A2EA-D44F-AD4D-FC457DE5B295}"/>
                </a:ext>
              </a:extLst>
            </p:cNvPr>
            <p:cNvSpPr/>
            <p:nvPr/>
          </p:nvSpPr>
          <p:spPr>
            <a:xfrm>
              <a:off x="637168" y="4727090"/>
              <a:ext cx="2671947"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70" name="Group 69">
            <a:extLst>
              <a:ext uri="{FF2B5EF4-FFF2-40B4-BE49-F238E27FC236}">
                <a16:creationId xmlns:a16="http://schemas.microsoft.com/office/drawing/2014/main" id="{8712113A-D328-7341-922F-5930208E9E7D}"/>
              </a:ext>
            </a:extLst>
          </p:cNvPr>
          <p:cNvGrpSpPr/>
          <p:nvPr/>
        </p:nvGrpSpPr>
        <p:grpSpPr>
          <a:xfrm rot="10800000" flipH="1">
            <a:off x="12626125" y="2432243"/>
            <a:ext cx="2661920" cy="217700"/>
            <a:chOff x="640343" y="4727090"/>
            <a:chExt cx="2662180" cy="217721"/>
          </a:xfrm>
          <a:solidFill>
            <a:schemeClr val="accent1"/>
          </a:solidFill>
        </p:grpSpPr>
        <p:sp>
          <p:nvSpPr>
            <p:cNvPr id="71" name="Triangle 70">
              <a:extLst>
                <a:ext uri="{FF2B5EF4-FFF2-40B4-BE49-F238E27FC236}">
                  <a16:creationId xmlns:a16="http://schemas.microsoft.com/office/drawing/2014/main" id="{7D07C385-0FC0-7049-9D17-F33EF62CD0D7}"/>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72" name="Rectangle 71">
              <a:extLst>
                <a:ext uri="{FF2B5EF4-FFF2-40B4-BE49-F238E27FC236}">
                  <a16:creationId xmlns:a16="http://schemas.microsoft.com/office/drawing/2014/main" id="{2592EF07-4CCE-304E-89A3-3ABDBC730004}"/>
                </a:ext>
              </a:extLst>
            </p:cNvPr>
            <p:cNvSpPr/>
            <p:nvPr/>
          </p:nvSpPr>
          <p:spPr>
            <a:xfrm>
              <a:off x="640994" y="4727090"/>
              <a:ext cx="2661529"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6" name="Group 5">
            <a:extLst>
              <a:ext uri="{FF2B5EF4-FFF2-40B4-BE49-F238E27FC236}">
                <a16:creationId xmlns:a16="http://schemas.microsoft.com/office/drawing/2014/main" id="{5E7106CA-28D6-1C44-A76D-5628A0A30CD8}"/>
              </a:ext>
            </a:extLst>
          </p:cNvPr>
          <p:cNvGrpSpPr/>
          <p:nvPr/>
        </p:nvGrpSpPr>
        <p:grpSpPr>
          <a:xfrm>
            <a:off x="636620" y="2026636"/>
            <a:ext cx="14895577" cy="1483"/>
            <a:chOff x="635887" y="2242554"/>
            <a:chExt cx="14897032" cy="1483"/>
          </a:xfrm>
        </p:grpSpPr>
        <p:cxnSp>
          <p:nvCxnSpPr>
            <p:cNvPr id="4" name="Straight Connector 3">
              <a:extLst>
                <a:ext uri="{FF2B5EF4-FFF2-40B4-BE49-F238E27FC236}">
                  <a16:creationId xmlns:a16="http://schemas.microsoft.com/office/drawing/2014/main" id="{A561AC07-3493-004D-B4DF-58611E706596}"/>
                </a:ext>
              </a:extLst>
            </p:cNvPr>
            <p:cNvCxnSpPr>
              <a:cxnSpLocks/>
            </p:cNvCxnSpPr>
            <p:nvPr/>
          </p:nvCxnSpPr>
          <p:spPr>
            <a:xfrm>
              <a:off x="640995" y="2242554"/>
              <a:ext cx="14891924" cy="0"/>
            </a:xfrm>
            <a:prstGeom prst="line">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405208B-C73C-C649-884E-A66FF92FF959}"/>
                </a:ext>
              </a:extLst>
            </p:cNvPr>
            <p:cNvCxnSpPr>
              <a:cxnSpLocks/>
            </p:cNvCxnSpPr>
            <p:nvPr/>
          </p:nvCxnSpPr>
          <p:spPr>
            <a:xfrm>
              <a:off x="635887" y="2244037"/>
              <a:ext cx="2923020" cy="0"/>
            </a:xfrm>
            <a:prstGeom prst="line">
              <a:avLst/>
            </a:prstGeom>
            <a:ln w="508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6FF3F6F-3791-EA4A-9BCC-F448AD1792E6}"/>
                </a:ext>
              </a:extLst>
            </p:cNvPr>
            <p:cNvCxnSpPr>
              <a:cxnSpLocks/>
            </p:cNvCxnSpPr>
            <p:nvPr/>
          </p:nvCxnSpPr>
          <p:spPr>
            <a:xfrm>
              <a:off x="6499016" y="2244037"/>
              <a:ext cx="3042966" cy="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6804651-6121-5849-B5F4-10721528AF29}"/>
                </a:ext>
              </a:extLst>
            </p:cNvPr>
            <p:cNvCxnSpPr>
              <a:cxnSpLocks/>
            </p:cNvCxnSpPr>
            <p:nvPr/>
          </p:nvCxnSpPr>
          <p:spPr>
            <a:xfrm>
              <a:off x="9548462" y="2244037"/>
              <a:ext cx="2900474" cy="0"/>
            </a:xfrm>
            <a:prstGeom prst="line">
              <a:avLst/>
            </a:prstGeom>
            <a:ln w="508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sp>
        <p:nvSpPr>
          <p:cNvPr id="73" name="TextBox 5">
            <a:extLst>
              <a:ext uri="{FF2B5EF4-FFF2-40B4-BE49-F238E27FC236}">
                <a16:creationId xmlns:a16="http://schemas.microsoft.com/office/drawing/2014/main" id="{410D777C-1B4F-1249-80DE-12F970F8D4CF}"/>
              </a:ext>
            </a:extLst>
          </p:cNvPr>
          <p:cNvSpPr txBox="1">
            <a:spLocks noChangeArrowheads="1"/>
          </p:cNvSpPr>
          <p:nvPr/>
        </p:nvSpPr>
        <p:spPr bwMode="auto">
          <a:xfrm>
            <a:off x="9619047" y="5491930"/>
            <a:ext cx="29330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err="1">
                <a:solidFill>
                  <a:srgbClr val="706F73">
                    <a:lumMod val="50000"/>
                  </a:srgbClr>
                </a:solidFill>
                <a:latin typeface="Calibri" panose="020F0502020204030204" pitchFamily="34" charset="0"/>
                <a:cs typeface="Calibri" panose="020F0502020204030204" pitchFamily="34" charset="0"/>
              </a:rPr>
              <a:t>Papallacta</a:t>
            </a:r>
            <a:r>
              <a:rPr lang="en-US" altLang="en-US" b="1" dirty="0">
                <a:solidFill>
                  <a:srgbClr val="706F73">
                    <a:lumMod val="50000"/>
                  </a:srgbClr>
                </a:solidFill>
                <a:latin typeface="Calibri" panose="020F0502020204030204" pitchFamily="34" charset="0"/>
                <a:cs typeface="Calibri" panose="020F0502020204030204" pitchFamily="34" charset="0"/>
              </a:rPr>
              <a:t> project</a:t>
            </a:r>
            <a:endParaRPr lang="en-US" altLang="en-US" dirty="0">
              <a:solidFill>
                <a:srgbClr val="706F73">
                  <a:lumMod val="50000"/>
                </a:srgbClr>
              </a:solidFill>
              <a:latin typeface="Calibri" panose="020F0502020204030204" pitchFamily="34" charset="0"/>
              <a:cs typeface="Calibri" panose="020F0502020204030204" pitchFamily="34" charset="0"/>
            </a:endParaRPr>
          </a:p>
        </p:txBody>
      </p:sp>
      <p:cxnSp>
        <p:nvCxnSpPr>
          <p:cNvPr id="69" name="Straight Connector 68">
            <a:extLst>
              <a:ext uri="{FF2B5EF4-FFF2-40B4-BE49-F238E27FC236}">
                <a16:creationId xmlns:a16="http://schemas.microsoft.com/office/drawing/2014/main" id="{AF55FFCA-6CD5-C54D-9CFC-E69A360A17B8}"/>
              </a:ext>
            </a:extLst>
          </p:cNvPr>
          <p:cNvCxnSpPr>
            <a:cxnSpLocks/>
          </p:cNvCxnSpPr>
          <p:nvPr/>
        </p:nvCxnSpPr>
        <p:spPr>
          <a:xfrm>
            <a:off x="641727" y="5273192"/>
            <a:ext cx="2667207"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985AE91-351B-DB42-9A36-4D8EA45DBE31}"/>
              </a:ext>
            </a:extLst>
          </p:cNvPr>
          <p:cNvCxnSpPr>
            <a:cxnSpLocks/>
          </p:cNvCxnSpPr>
          <p:nvPr/>
        </p:nvCxnSpPr>
        <p:spPr>
          <a:xfrm>
            <a:off x="3572449" y="5273192"/>
            <a:ext cx="2660355"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866C79D-15D5-2F46-8A66-700F4286C4CF}"/>
              </a:ext>
            </a:extLst>
          </p:cNvPr>
          <p:cNvCxnSpPr>
            <a:cxnSpLocks/>
          </p:cNvCxnSpPr>
          <p:nvPr/>
        </p:nvCxnSpPr>
        <p:spPr>
          <a:xfrm>
            <a:off x="6563322" y="5273192"/>
            <a:ext cx="2674389"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6B965E1-747C-8C46-9C5D-034D4E0262A5}"/>
              </a:ext>
            </a:extLst>
          </p:cNvPr>
          <p:cNvCxnSpPr>
            <a:cxnSpLocks/>
          </p:cNvCxnSpPr>
          <p:nvPr/>
        </p:nvCxnSpPr>
        <p:spPr>
          <a:xfrm>
            <a:off x="9625196" y="5273192"/>
            <a:ext cx="2654159"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5D6AEFE-AA8E-E14B-8465-361D8ECCE530}"/>
              </a:ext>
            </a:extLst>
          </p:cNvPr>
          <p:cNvCxnSpPr>
            <a:cxnSpLocks/>
          </p:cNvCxnSpPr>
          <p:nvPr/>
        </p:nvCxnSpPr>
        <p:spPr>
          <a:xfrm>
            <a:off x="12641565" y="5273192"/>
            <a:ext cx="2643804"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94C57BB-3D5C-624A-8EB4-477D20F03951}"/>
              </a:ext>
            </a:extLst>
          </p:cNvPr>
          <p:cNvCxnSpPr>
            <a:cxnSpLocks/>
          </p:cNvCxnSpPr>
          <p:nvPr/>
        </p:nvCxnSpPr>
        <p:spPr>
          <a:xfrm>
            <a:off x="12641565" y="6922843"/>
            <a:ext cx="2643804"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9725F90-239E-6945-98E5-D0F02A8F61AB}"/>
              </a:ext>
            </a:extLst>
          </p:cNvPr>
          <p:cNvCxnSpPr>
            <a:cxnSpLocks/>
          </p:cNvCxnSpPr>
          <p:nvPr/>
        </p:nvCxnSpPr>
        <p:spPr>
          <a:xfrm>
            <a:off x="9625196" y="6922843"/>
            <a:ext cx="2654159"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2ADFBA9-210B-0644-B522-DA4B5746F489}"/>
              </a:ext>
            </a:extLst>
          </p:cNvPr>
          <p:cNvCxnSpPr>
            <a:cxnSpLocks/>
          </p:cNvCxnSpPr>
          <p:nvPr/>
        </p:nvCxnSpPr>
        <p:spPr>
          <a:xfrm>
            <a:off x="6563322" y="6922843"/>
            <a:ext cx="2674389"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D36F93F-7076-CC47-919E-34E8E7FD4278}"/>
              </a:ext>
            </a:extLst>
          </p:cNvPr>
          <p:cNvCxnSpPr>
            <a:cxnSpLocks/>
          </p:cNvCxnSpPr>
          <p:nvPr/>
        </p:nvCxnSpPr>
        <p:spPr>
          <a:xfrm>
            <a:off x="3572449" y="6922843"/>
            <a:ext cx="2660355"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A3ADE50-62A9-E641-8ECD-8600C3316265}"/>
              </a:ext>
            </a:extLst>
          </p:cNvPr>
          <p:cNvCxnSpPr>
            <a:cxnSpLocks/>
          </p:cNvCxnSpPr>
          <p:nvPr/>
        </p:nvCxnSpPr>
        <p:spPr>
          <a:xfrm>
            <a:off x="641727" y="6922843"/>
            <a:ext cx="2667207"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A8303121-D63A-5A4C-8685-E749C6BBD563}"/>
              </a:ext>
            </a:extLst>
          </p:cNvPr>
          <p:cNvGrpSpPr/>
          <p:nvPr/>
        </p:nvGrpSpPr>
        <p:grpSpPr>
          <a:xfrm rot="10800000" flipH="1">
            <a:off x="636932" y="2407682"/>
            <a:ext cx="2671687" cy="217700"/>
            <a:chOff x="637168" y="4727090"/>
            <a:chExt cx="2671947" cy="217721"/>
          </a:xfrm>
          <a:solidFill>
            <a:schemeClr val="accent2"/>
          </a:solidFill>
        </p:grpSpPr>
        <p:sp>
          <p:nvSpPr>
            <p:cNvPr id="90" name="Triangle 89">
              <a:extLst>
                <a:ext uri="{FF2B5EF4-FFF2-40B4-BE49-F238E27FC236}">
                  <a16:creationId xmlns:a16="http://schemas.microsoft.com/office/drawing/2014/main" id="{B05F67A7-0245-874E-9D49-373AA8EB6931}"/>
                </a:ext>
              </a:extLst>
            </p:cNvPr>
            <p:cNvSpPr/>
            <p:nvPr/>
          </p:nvSpPr>
          <p:spPr>
            <a:xfrm rot="10800000">
              <a:off x="637168"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91" name="Rectangle 90">
              <a:extLst>
                <a:ext uri="{FF2B5EF4-FFF2-40B4-BE49-F238E27FC236}">
                  <a16:creationId xmlns:a16="http://schemas.microsoft.com/office/drawing/2014/main" id="{32D7BF21-13F8-E348-9D75-EEBF56BF7AAC}"/>
                </a:ext>
              </a:extLst>
            </p:cNvPr>
            <p:cNvSpPr/>
            <p:nvPr/>
          </p:nvSpPr>
          <p:spPr>
            <a:xfrm>
              <a:off x="637168" y="4727090"/>
              <a:ext cx="2671947"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92" name="Group 91">
            <a:extLst>
              <a:ext uri="{FF2B5EF4-FFF2-40B4-BE49-F238E27FC236}">
                <a16:creationId xmlns:a16="http://schemas.microsoft.com/office/drawing/2014/main" id="{66085783-1C7E-B445-A600-EA1EDAEBEC60}"/>
              </a:ext>
            </a:extLst>
          </p:cNvPr>
          <p:cNvGrpSpPr/>
          <p:nvPr/>
        </p:nvGrpSpPr>
        <p:grpSpPr>
          <a:xfrm rot="10800000" flipH="1">
            <a:off x="3572449" y="2429426"/>
            <a:ext cx="2661920" cy="217700"/>
            <a:chOff x="640343" y="4727090"/>
            <a:chExt cx="2662180" cy="217721"/>
          </a:xfrm>
          <a:solidFill>
            <a:schemeClr val="accent1"/>
          </a:solidFill>
        </p:grpSpPr>
        <p:sp>
          <p:nvSpPr>
            <p:cNvPr id="93" name="Triangle 92">
              <a:extLst>
                <a:ext uri="{FF2B5EF4-FFF2-40B4-BE49-F238E27FC236}">
                  <a16:creationId xmlns:a16="http://schemas.microsoft.com/office/drawing/2014/main" id="{EE2F8C93-7779-BA45-A50D-20B34E9AFE58}"/>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94" name="Rectangle 93">
              <a:extLst>
                <a:ext uri="{FF2B5EF4-FFF2-40B4-BE49-F238E27FC236}">
                  <a16:creationId xmlns:a16="http://schemas.microsoft.com/office/drawing/2014/main" id="{260D4B0D-C04F-0F4A-88E3-8861AEC3561B}"/>
                </a:ext>
              </a:extLst>
            </p:cNvPr>
            <p:cNvSpPr/>
            <p:nvPr/>
          </p:nvSpPr>
          <p:spPr>
            <a:xfrm>
              <a:off x="640994" y="4727090"/>
              <a:ext cx="2661529"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49" name="Group 48">
            <a:extLst>
              <a:ext uri="{FF2B5EF4-FFF2-40B4-BE49-F238E27FC236}">
                <a16:creationId xmlns:a16="http://schemas.microsoft.com/office/drawing/2014/main" id="{DED9BE65-8BD2-5347-8929-C2EBC1CD9416}"/>
              </a:ext>
            </a:extLst>
          </p:cNvPr>
          <p:cNvGrpSpPr/>
          <p:nvPr/>
        </p:nvGrpSpPr>
        <p:grpSpPr>
          <a:xfrm>
            <a:off x="5505433" y="2191210"/>
            <a:ext cx="789904" cy="680908"/>
            <a:chOff x="5563783" y="6334220"/>
            <a:chExt cx="592428" cy="510681"/>
          </a:xfrm>
        </p:grpSpPr>
        <p:sp>
          <p:nvSpPr>
            <p:cNvPr id="50" name="Oval 49">
              <a:extLst>
                <a:ext uri="{FF2B5EF4-FFF2-40B4-BE49-F238E27FC236}">
                  <a16:creationId xmlns:a16="http://schemas.microsoft.com/office/drawing/2014/main" id="{6DB169CB-452D-F840-91E3-5DEB2DD5A0AB}"/>
                </a:ext>
              </a:extLst>
            </p:cNvPr>
            <p:cNvSpPr/>
            <p:nvPr/>
          </p:nvSpPr>
          <p:spPr>
            <a:xfrm>
              <a:off x="5592113" y="6334220"/>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51" name="TextBox 5">
              <a:extLst>
                <a:ext uri="{FF2B5EF4-FFF2-40B4-BE49-F238E27FC236}">
                  <a16:creationId xmlns:a16="http://schemas.microsoft.com/office/drawing/2014/main" id="{3445AC99-4A58-A347-9E04-4D5C8A66D69A}"/>
                </a:ext>
              </a:extLst>
            </p:cNvPr>
            <p:cNvSpPr txBox="1">
              <a:spLocks noChangeArrowheads="1"/>
            </p:cNvSpPr>
            <p:nvPr/>
          </p:nvSpPr>
          <p:spPr bwMode="auto">
            <a:xfrm>
              <a:off x="5563783" y="6474957"/>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a:t>
              </a:r>
            </a:p>
          </p:txBody>
        </p:sp>
      </p:grpSp>
      <p:grpSp>
        <p:nvGrpSpPr>
          <p:cNvPr id="52" name="Group 51">
            <a:extLst>
              <a:ext uri="{FF2B5EF4-FFF2-40B4-BE49-F238E27FC236}">
                <a16:creationId xmlns:a16="http://schemas.microsoft.com/office/drawing/2014/main" id="{CE32662E-8FA9-B44E-BAB5-4445B98EC5B6}"/>
              </a:ext>
            </a:extLst>
          </p:cNvPr>
          <p:cNvGrpSpPr/>
          <p:nvPr/>
        </p:nvGrpSpPr>
        <p:grpSpPr>
          <a:xfrm>
            <a:off x="2566085" y="2156711"/>
            <a:ext cx="789904" cy="680908"/>
            <a:chOff x="3955185" y="6024964"/>
            <a:chExt cx="592428" cy="510681"/>
          </a:xfrm>
        </p:grpSpPr>
        <p:sp>
          <p:nvSpPr>
            <p:cNvPr id="53" name="Oval 52">
              <a:extLst>
                <a:ext uri="{FF2B5EF4-FFF2-40B4-BE49-F238E27FC236}">
                  <a16:creationId xmlns:a16="http://schemas.microsoft.com/office/drawing/2014/main" id="{E710314D-7259-AD4C-A91E-3C5A9E5B5126}"/>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54" name="TextBox 5">
              <a:extLst>
                <a:ext uri="{FF2B5EF4-FFF2-40B4-BE49-F238E27FC236}">
                  <a16:creationId xmlns:a16="http://schemas.microsoft.com/office/drawing/2014/main" id="{88A798F1-E40E-FE46-9E74-4E1AEB327901}"/>
                </a:ext>
              </a:extLst>
            </p:cNvPr>
            <p:cNvSpPr txBox="1">
              <a:spLocks noChangeArrowheads="1"/>
            </p:cNvSpPr>
            <p:nvPr/>
          </p:nvSpPr>
          <p:spPr bwMode="auto">
            <a:xfrm>
              <a:off x="3955185" y="6192712"/>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a:t>
              </a:r>
            </a:p>
          </p:txBody>
        </p:sp>
      </p:grpSp>
      <p:grpSp>
        <p:nvGrpSpPr>
          <p:cNvPr id="55" name="Group 54">
            <a:extLst>
              <a:ext uri="{FF2B5EF4-FFF2-40B4-BE49-F238E27FC236}">
                <a16:creationId xmlns:a16="http://schemas.microsoft.com/office/drawing/2014/main" id="{7450E536-2F8F-2041-80B4-49AA5A5EC845}"/>
              </a:ext>
            </a:extLst>
          </p:cNvPr>
          <p:cNvGrpSpPr/>
          <p:nvPr/>
        </p:nvGrpSpPr>
        <p:grpSpPr>
          <a:xfrm>
            <a:off x="11587645" y="2207963"/>
            <a:ext cx="789904" cy="680908"/>
            <a:chOff x="3955185" y="6024964"/>
            <a:chExt cx="592428" cy="510681"/>
          </a:xfrm>
        </p:grpSpPr>
        <p:sp>
          <p:nvSpPr>
            <p:cNvPr id="56" name="Oval 55">
              <a:extLst>
                <a:ext uri="{FF2B5EF4-FFF2-40B4-BE49-F238E27FC236}">
                  <a16:creationId xmlns:a16="http://schemas.microsoft.com/office/drawing/2014/main" id="{CE834654-2C5F-584D-B4A2-1CAA87D3BB84}"/>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57" name="TextBox 5">
              <a:extLst>
                <a:ext uri="{FF2B5EF4-FFF2-40B4-BE49-F238E27FC236}">
                  <a16:creationId xmlns:a16="http://schemas.microsoft.com/office/drawing/2014/main" id="{606438AB-E568-A749-A424-E535232252B6}"/>
                </a:ext>
              </a:extLst>
            </p:cNvPr>
            <p:cNvSpPr txBox="1">
              <a:spLocks noChangeArrowheads="1"/>
            </p:cNvSpPr>
            <p:nvPr/>
          </p:nvSpPr>
          <p:spPr bwMode="auto">
            <a:xfrm>
              <a:off x="3955185" y="6192712"/>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a:t>
              </a:r>
            </a:p>
          </p:txBody>
        </p:sp>
      </p:grpSp>
      <p:grpSp>
        <p:nvGrpSpPr>
          <p:cNvPr id="61" name="Group 60">
            <a:extLst>
              <a:ext uri="{FF2B5EF4-FFF2-40B4-BE49-F238E27FC236}">
                <a16:creationId xmlns:a16="http://schemas.microsoft.com/office/drawing/2014/main" id="{3EFE6E13-9D36-9741-8A80-4857D28A1FE6}"/>
              </a:ext>
            </a:extLst>
          </p:cNvPr>
          <p:cNvGrpSpPr/>
          <p:nvPr/>
        </p:nvGrpSpPr>
        <p:grpSpPr>
          <a:xfrm>
            <a:off x="8481029" y="2171281"/>
            <a:ext cx="789904" cy="680908"/>
            <a:chOff x="3955185" y="6024964"/>
            <a:chExt cx="592428" cy="510681"/>
          </a:xfrm>
        </p:grpSpPr>
        <p:sp>
          <p:nvSpPr>
            <p:cNvPr id="62" name="Oval 61">
              <a:extLst>
                <a:ext uri="{FF2B5EF4-FFF2-40B4-BE49-F238E27FC236}">
                  <a16:creationId xmlns:a16="http://schemas.microsoft.com/office/drawing/2014/main" id="{533E1265-EB49-BA41-88F9-03D3F8493DF8}"/>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76" name="TextBox 5">
              <a:extLst>
                <a:ext uri="{FF2B5EF4-FFF2-40B4-BE49-F238E27FC236}">
                  <a16:creationId xmlns:a16="http://schemas.microsoft.com/office/drawing/2014/main" id="{26CCA332-6C7D-9C4F-A84C-77C1EDC7A603}"/>
                </a:ext>
              </a:extLst>
            </p:cNvPr>
            <p:cNvSpPr txBox="1">
              <a:spLocks noChangeArrowheads="1"/>
            </p:cNvSpPr>
            <p:nvPr/>
          </p:nvSpPr>
          <p:spPr bwMode="auto">
            <a:xfrm>
              <a:off x="3955185" y="6192712"/>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a:t>
              </a:r>
            </a:p>
          </p:txBody>
        </p:sp>
      </p:grpSp>
      <p:grpSp>
        <p:nvGrpSpPr>
          <p:cNvPr id="58" name="Group 57">
            <a:extLst>
              <a:ext uri="{FF2B5EF4-FFF2-40B4-BE49-F238E27FC236}">
                <a16:creationId xmlns:a16="http://schemas.microsoft.com/office/drawing/2014/main" id="{E841E202-6CB4-3844-8F1D-34EAA564987A}"/>
              </a:ext>
            </a:extLst>
          </p:cNvPr>
          <p:cNvGrpSpPr/>
          <p:nvPr/>
        </p:nvGrpSpPr>
        <p:grpSpPr>
          <a:xfrm>
            <a:off x="14549562" y="2155399"/>
            <a:ext cx="789904" cy="680908"/>
            <a:chOff x="3955185" y="6024964"/>
            <a:chExt cx="592428" cy="510681"/>
          </a:xfrm>
        </p:grpSpPr>
        <p:sp>
          <p:nvSpPr>
            <p:cNvPr id="59" name="Oval 58">
              <a:extLst>
                <a:ext uri="{FF2B5EF4-FFF2-40B4-BE49-F238E27FC236}">
                  <a16:creationId xmlns:a16="http://schemas.microsoft.com/office/drawing/2014/main" id="{7C9106A7-5C31-0D45-B1D1-2B1D364AE75D}"/>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60" name="TextBox 5">
              <a:extLst>
                <a:ext uri="{FF2B5EF4-FFF2-40B4-BE49-F238E27FC236}">
                  <a16:creationId xmlns:a16="http://schemas.microsoft.com/office/drawing/2014/main" id="{5DB5F135-8068-794D-B084-B980DF7FFE35}"/>
                </a:ext>
              </a:extLst>
            </p:cNvPr>
            <p:cNvSpPr txBox="1">
              <a:spLocks noChangeArrowheads="1"/>
            </p:cNvSpPr>
            <p:nvPr/>
          </p:nvSpPr>
          <p:spPr bwMode="auto">
            <a:xfrm>
              <a:off x="3955185" y="6192712"/>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C</a:t>
              </a:r>
            </a:p>
          </p:txBody>
        </p:sp>
      </p:grpSp>
      <p:pic>
        <p:nvPicPr>
          <p:cNvPr id="95" name="Picture 94">
            <a:extLst>
              <a:ext uri="{FF2B5EF4-FFF2-40B4-BE49-F238E27FC236}">
                <a16:creationId xmlns:a16="http://schemas.microsoft.com/office/drawing/2014/main" id="{D318D8C2-14AF-D14A-94FA-56EA4AA85F1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1881" t="42705" r="31518" b="41807"/>
          <a:stretch/>
        </p:blipFill>
        <p:spPr>
          <a:xfrm>
            <a:off x="13704752" y="562551"/>
            <a:ext cx="1789797" cy="535187"/>
          </a:xfrm>
          <a:prstGeom prst="rect">
            <a:avLst/>
          </a:prstGeom>
        </p:spPr>
      </p:pic>
    </p:spTree>
    <p:extLst>
      <p:ext uri="{BB962C8B-B14F-4D97-AF65-F5344CB8AC3E}">
        <p14:creationId xmlns:p14="http://schemas.microsoft.com/office/powerpoint/2010/main" val="3640421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ED7EA6DD-504C-C24A-BE53-AB448A8C50E8}"/>
              </a:ext>
            </a:extLst>
          </p:cNvPr>
          <p:cNvSpPr/>
          <p:nvPr/>
        </p:nvSpPr>
        <p:spPr>
          <a:xfrm>
            <a:off x="6747735" y="6098645"/>
            <a:ext cx="9509853" cy="3045354"/>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0" name="Rectangle 39">
            <a:extLst>
              <a:ext uri="{FF2B5EF4-FFF2-40B4-BE49-F238E27FC236}">
                <a16:creationId xmlns:a16="http://schemas.microsoft.com/office/drawing/2014/main" id="{E09FD892-B6B9-7D46-926E-5C2A56F4931A}"/>
              </a:ext>
            </a:extLst>
          </p:cNvPr>
          <p:cNvSpPr/>
          <p:nvPr/>
        </p:nvSpPr>
        <p:spPr>
          <a:xfrm>
            <a:off x="0" y="6082746"/>
            <a:ext cx="6747735" cy="30612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6" name="Rectangle 35">
            <a:extLst>
              <a:ext uri="{FF2B5EF4-FFF2-40B4-BE49-F238E27FC236}">
                <a16:creationId xmlns:a16="http://schemas.microsoft.com/office/drawing/2014/main" id="{0D3D995B-272F-8D47-A372-D1CA964769B1}"/>
              </a:ext>
            </a:extLst>
          </p:cNvPr>
          <p:cNvSpPr/>
          <p:nvPr/>
        </p:nvSpPr>
        <p:spPr>
          <a:xfrm>
            <a:off x="0" y="0"/>
            <a:ext cx="16257588" cy="30453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7" name="Rectangle 46">
            <a:extLst>
              <a:ext uri="{FF2B5EF4-FFF2-40B4-BE49-F238E27FC236}">
                <a16:creationId xmlns:a16="http://schemas.microsoft.com/office/drawing/2014/main" id="{3D905F02-8195-A84F-AD70-8B0DB39FADC0}"/>
              </a:ext>
            </a:extLst>
          </p:cNvPr>
          <p:cNvSpPr/>
          <p:nvPr/>
        </p:nvSpPr>
        <p:spPr>
          <a:xfrm>
            <a:off x="11502708" y="0"/>
            <a:ext cx="4754880" cy="3081459"/>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8" name="Rectangle 47">
            <a:extLst>
              <a:ext uri="{FF2B5EF4-FFF2-40B4-BE49-F238E27FC236}">
                <a16:creationId xmlns:a16="http://schemas.microsoft.com/office/drawing/2014/main" id="{76EBC268-C998-154E-8B69-6040B24A9595}"/>
              </a:ext>
            </a:extLst>
          </p:cNvPr>
          <p:cNvSpPr/>
          <p:nvPr/>
        </p:nvSpPr>
        <p:spPr>
          <a:xfrm>
            <a:off x="6747735" y="0"/>
            <a:ext cx="4754973" cy="3045356"/>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4" name="Rectangle 33">
            <a:extLst>
              <a:ext uri="{FF2B5EF4-FFF2-40B4-BE49-F238E27FC236}">
                <a16:creationId xmlns:a16="http://schemas.microsoft.com/office/drawing/2014/main" id="{9DE998E8-8B7D-014C-B02D-1953C0F0F321}"/>
              </a:ext>
            </a:extLst>
          </p:cNvPr>
          <p:cNvSpPr/>
          <p:nvPr/>
        </p:nvSpPr>
        <p:spPr>
          <a:xfrm>
            <a:off x="0" y="3050645"/>
            <a:ext cx="16257587" cy="30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443" name="TextBox 6">
            <a:extLst>
              <a:ext uri="{FF2B5EF4-FFF2-40B4-BE49-F238E27FC236}">
                <a16:creationId xmlns:a16="http://schemas.microsoft.com/office/drawing/2014/main" id="{28F8512C-21A9-234C-960B-E43CE7A2FC78}"/>
              </a:ext>
            </a:extLst>
          </p:cNvPr>
          <p:cNvSpPr txBox="1">
            <a:spLocks noChangeArrowheads="1"/>
          </p:cNvSpPr>
          <p:nvPr/>
        </p:nvSpPr>
        <p:spPr bwMode="auto">
          <a:xfrm>
            <a:off x="8027794" y="625069"/>
            <a:ext cx="2139949"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buClr>
                <a:schemeClr val="accent1"/>
              </a:buClr>
              <a:buFont typeface="Wingdings" pitchFamily="2" charset="2"/>
              <a:buNone/>
            </a:pPr>
            <a:r>
              <a:rPr lang="es-419" altLang="en-US" sz="1400" dirty="0">
                <a:solidFill>
                  <a:schemeClr val="bg1"/>
                </a:solidFill>
                <a:cs typeface="Calibri" panose="020F0502020204030204" pitchFamily="34" charset="0"/>
              </a:rPr>
              <a:t>Single Integrated Management System</a:t>
            </a:r>
          </a:p>
        </p:txBody>
      </p:sp>
      <p:sp>
        <p:nvSpPr>
          <p:cNvPr id="18444" name="TextBox 6">
            <a:extLst>
              <a:ext uri="{FF2B5EF4-FFF2-40B4-BE49-F238E27FC236}">
                <a16:creationId xmlns:a16="http://schemas.microsoft.com/office/drawing/2014/main" id="{0E24E4F3-F6CA-6C46-9620-98B3FADE7678}"/>
              </a:ext>
            </a:extLst>
          </p:cNvPr>
          <p:cNvSpPr txBox="1">
            <a:spLocks noChangeArrowheads="1"/>
          </p:cNvSpPr>
          <p:nvPr/>
        </p:nvSpPr>
        <p:spPr bwMode="auto">
          <a:xfrm>
            <a:off x="8027796" y="2100121"/>
            <a:ext cx="3245326"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a:spcBef>
                <a:spcPts val="750"/>
              </a:spcBef>
              <a:spcAft>
                <a:spcPts val="750"/>
              </a:spcAft>
            </a:pPr>
            <a:r>
              <a:rPr lang="en-US" sz="1400" dirty="0">
                <a:solidFill>
                  <a:schemeClr val="bg1"/>
                </a:solidFill>
                <a:ea typeface="Calibri" panose="020F0502020204030204" pitchFamily="34" charset="0"/>
                <a:cs typeface="Calibri" panose="020F0502020204030204" pitchFamily="34" charset="0"/>
              </a:rPr>
              <a:t>Environmental protection programs and technical sustainability solutions  </a:t>
            </a:r>
          </a:p>
        </p:txBody>
      </p:sp>
      <p:sp>
        <p:nvSpPr>
          <p:cNvPr id="18445" name="TextBox 6">
            <a:extLst>
              <a:ext uri="{FF2B5EF4-FFF2-40B4-BE49-F238E27FC236}">
                <a16:creationId xmlns:a16="http://schemas.microsoft.com/office/drawing/2014/main" id="{56ABD2BB-AACE-2A4E-9435-0EBF43FFE79B}"/>
              </a:ext>
            </a:extLst>
          </p:cNvPr>
          <p:cNvSpPr txBox="1">
            <a:spLocks noChangeArrowheads="1"/>
          </p:cNvSpPr>
          <p:nvPr/>
        </p:nvSpPr>
        <p:spPr bwMode="auto">
          <a:xfrm>
            <a:off x="8027794" y="1361404"/>
            <a:ext cx="3001509"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buClr>
                <a:schemeClr val="accent1"/>
              </a:buClr>
              <a:buFont typeface="Wingdings" pitchFamily="2" charset="2"/>
              <a:buNone/>
            </a:pPr>
            <a:r>
              <a:rPr lang="en-US" altLang="en-US" sz="1400" dirty="0">
                <a:solidFill>
                  <a:schemeClr val="bg1"/>
                </a:solidFill>
                <a:cs typeface="Calibri" panose="020F0502020204030204" pitchFamily="34" charset="0"/>
              </a:rPr>
              <a:t>Goal of zero deviations thanks </a:t>
            </a:r>
            <a:br>
              <a:rPr lang="en-US" altLang="en-US" sz="1400" dirty="0">
                <a:solidFill>
                  <a:schemeClr val="bg1"/>
                </a:solidFill>
                <a:cs typeface="Calibri" panose="020F0502020204030204" pitchFamily="34" charset="0"/>
              </a:rPr>
            </a:br>
            <a:r>
              <a:rPr lang="en-US" altLang="en-US" sz="1400" dirty="0">
                <a:solidFill>
                  <a:schemeClr val="bg1"/>
                </a:solidFill>
                <a:cs typeface="Calibri" panose="020F0502020204030204" pitchFamily="34" charset="0"/>
              </a:rPr>
              <a:t>to active </a:t>
            </a:r>
            <a:r>
              <a:rPr lang="en-US" altLang="en-US" sz="1400" b="1" dirty="0">
                <a:solidFill>
                  <a:schemeClr val="bg1"/>
                </a:solidFill>
                <a:cs typeface="Calibri" panose="020F0502020204030204" pitchFamily="34" charset="0"/>
              </a:rPr>
              <a:t>leadership </a:t>
            </a:r>
            <a:endParaRPr lang="es-419" altLang="en-US" sz="1400" b="1" dirty="0">
              <a:solidFill>
                <a:schemeClr val="bg1"/>
              </a:solidFill>
              <a:cs typeface="Calibri" panose="020F0502020204030204" pitchFamily="34" charset="0"/>
            </a:endParaRPr>
          </a:p>
        </p:txBody>
      </p:sp>
      <p:sp>
        <p:nvSpPr>
          <p:cNvPr id="32" name="CuadroTexto 78">
            <a:extLst>
              <a:ext uri="{FF2B5EF4-FFF2-40B4-BE49-F238E27FC236}">
                <a16:creationId xmlns:a16="http://schemas.microsoft.com/office/drawing/2014/main" id="{E7CEC4A4-119A-AB44-85FE-17016662426B}"/>
              </a:ext>
            </a:extLst>
          </p:cNvPr>
          <p:cNvSpPr txBox="1"/>
          <p:nvPr/>
        </p:nvSpPr>
        <p:spPr>
          <a:xfrm>
            <a:off x="877545" y="617522"/>
            <a:ext cx="5371383" cy="1323439"/>
          </a:xfrm>
          <a:prstGeom prst="rect">
            <a:avLst/>
          </a:prstGeom>
          <a:noFill/>
        </p:spPr>
        <p:txBody>
          <a:bodyPr wrap="square" rtlCol="0">
            <a:spAutoFit/>
          </a:bodyPr>
          <a:lstStyle/>
          <a:p>
            <a:pPr defTabSz="1219170">
              <a:defRPr/>
            </a:pPr>
            <a:r>
              <a:rPr lang="es-419" sz="40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Preventive Management</a:t>
            </a:r>
            <a:endParaRPr lang="es-419" sz="4000" b="1" kern="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6D3B9B61-43F7-AD4D-9912-1806E3C5B4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4597" y="2055225"/>
            <a:ext cx="379319" cy="653271"/>
          </a:xfrm>
          <a:prstGeom prst="rect">
            <a:avLst/>
          </a:prstGeom>
        </p:spPr>
      </p:pic>
      <p:pic>
        <p:nvPicPr>
          <p:cNvPr id="11" name="Picture 10">
            <a:extLst>
              <a:ext uri="{FF2B5EF4-FFF2-40B4-BE49-F238E27FC236}">
                <a16:creationId xmlns:a16="http://schemas.microsoft.com/office/drawing/2014/main" id="{0BB93977-60AE-4D41-9884-4050584DCD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1914" y="1366402"/>
            <a:ext cx="484684" cy="442538"/>
          </a:xfrm>
          <a:prstGeom prst="rect">
            <a:avLst/>
          </a:prstGeom>
        </p:spPr>
      </p:pic>
      <p:pic>
        <p:nvPicPr>
          <p:cNvPr id="12" name="Picture 11">
            <a:extLst>
              <a:ext uri="{FF2B5EF4-FFF2-40B4-BE49-F238E27FC236}">
                <a16:creationId xmlns:a16="http://schemas.microsoft.com/office/drawing/2014/main" id="{21C02360-8BCB-334A-BE5C-EA4E0366CF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20841" y="608284"/>
            <a:ext cx="526831" cy="526831"/>
          </a:xfrm>
          <a:prstGeom prst="rect">
            <a:avLst/>
          </a:prstGeom>
        </p:spPr>
      </p:pic>
      <p:sp>
        <p:nvSpPr>
          <p:cNvPr id="39" name="CuadroTexto 78">
            <a:extLst>
              <a:ext uri="{FF2B5EF4-FFF2-40B4-BE49-F238E27FC236}">
                <a16:creationId xmlns:a16="http://schemas.microsoft.com/office/drawing/2014/main" id="{A7048C37-A016-DA45-9152-6E6AA24878D6}"/>
              </a:ext>
            </a:extLst>
          </p:cNvPr>
          <p:cNvSpPr txBox="1"/>
          <p:nvPr/>
        </p:nvSpPr>
        <p:spPr>
          <a:xfrm>
            <a:off x="877544" y="7088775"/>
            <a:ext cx="6870127" cy="830997"/>
          </a:xfrm>
          <a:prstGeom prst="rect">
            <a:avLst/>
          </a:prstGeom>
          <a:noFill/>
        </p:spPr>
        <p:txBody>
          <a:bodyPr wrap="square" rtlCol="0">
            <a:spAutoFit/>
          </a:bodyPr>
          <a:lstStyle/>
          <a:p>
            <a:pPr defTabSz="1219170">
              <a:defRPr/>
            </a:pPr>
            <a:r>
              <a:rPr lang="en-US"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Committed to sustainability </a:t>
            </a:r>
            <a:r>
              <a:rPr lang="en-US"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in quality, </a:t>
            </a:r>
            <a:br>
              <a:rPr lang="en-US"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br>
            <a:r>
              <a:rPr lang="en-US"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health and safety, and the environment </a:t>
            </a:r>
            <a:endParaRPr lang="es-419" kern="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49" name="TextBox 7">
            <a:extLst>
              <a:ext uri="{FF2B5EF4-FFF2-40B4-BE49-F238E27FC236}">
                <a16:creationId xmlns:a16="http://schemas.microsoft.com/office/drawing/2014/main" id="{19890073-4ED7-AF49-9FE4-5AA3BE4586CC}"/>
              </a:ext>
            </a:extLst>
          </p:cNvPr>
          <p:cNvSpPr txBox="1">
            <a:spLocks noChangeArrowheads="1"/>
          </p:cNvSpPr>
          <p:nvPr/>
        </p:nvSpPr>
        <p:spPr bwMode="auto">
          <a:xfrm>
            <a:off x="7258021" y="6548062"/>
            <a:ext cx="9348185" cy="38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170">
              <a:spcBef>
                <a:spcPct val="0"/>
              </a:spcBef>
              <a:buSzTx/>
              <a:buNone/>
            </a:pPr>
            <a:r>
              <a:rPr lang="es-419" altLang="en-US" sz="1800" b="1" dirty="0">
                <a:solidFill>
                  <a:schemeClr val="accent1"/>
                </a:solidFill>
                <a:latin typeface="Calibri" panose="020F0502020204030204" pitchFamily="34" charset="0"/>
                <a:cs typeface="Calibri" panose="020F0502020204030204" pitchFamily="34" charset="0"/>
              </a:rPr>
              <a:t>We ensure people's safety </a:t>
            </a:r>
            <a:r>
              <a:rPr lang="es-419" altLang="en-US" sz="1800" dirty="0">
                <a:latin typeface="Calibri" panose="020F0502020204030204" pitchFamily="34" charset="0"/>
                <a:cs typeface="Calibri" panose="020F0502020204030204" pitchFamily="34" charset="0"/>
              </a:rPr>
              <a:t>and protect the environment</a:t>
            </a:r>
          </a:p>
        </p:txBody>
      </p:sp>
      <p:sp>
        <p:nvSpPr>
          <p:cNvPr id="50" name="TextBox 7">
            <a:extLst>
              <a:ext uri="{FF2B5EF4-FFF2-40B4-BE49-F238E27FC236}">
                <a16:creationId xmlns:a16="http://schemas.microsoft.com/office/drawing/2014/main" id="{0741D173-5ABF-514D-9738-09BAE011052C}"/>
              </a:ext>
            </a:extLst>
          </p:cNvPr>
          <p:cNvSpPr txBox="1">
            <a:spLocks noChangeArrowheads="1"/>
          </p:cNvSpPr>
          <p:nvPr/>
        </p:nvSpPr>
        <p:spPr bwMode="auto">
          <a:xfrm>
            <a:off x="7239733" y="7138048"/>
            <a:ext cx="8463563" cy="77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170">
              <a:spcBef>
                <a:spcPct val="0"/>
              </a:spcBef>
              <a:buSzTx/>
              <a:buNone/>
            </a:pPr>
            <a:r>
              <a:rPr lang="en-US" altLang="en-US" sz="1800" b="1" dirty="0">
                <a:solidFill>
                  <a:schemeClr val="accent1"/>
                </a:solidFill>
                <a:latin typeface="Calibri" panose="020F0502020204030204" pitchFamily="34" charset="0"/>
                <a:cs typeface="Calibri" panose="020F0502020204030204" pitchFamily="34" charset="0"/>
              </a:rPr>
              <a:t>We promote standardization and process predictability</a:t>
            </a:r>
            <a:r>
              <a:rPr lang="es-419" altLang="en-US" sz="1800" dirty="0">
                <a:latin typeface="Calibri" panose="020F0502020204030204" pitchFamily="34" charset="0"/>
                <a:cs typeface="Calibri" panose="020F0502020204030204" pitchFamily="34" charset="0"/>
              </a:rPr>
              <a:t>, </a:t>
            </a:r>
            <a:r>
              <a:rPr lang="en-US" altLang="en-US" sz="1800" dirty="0">
                <a:latin typeface="Calibri" panose="020F0502020204030204" pitchFamily="34" charset="0"/>
                <a:cs typeface="Calibri" panose="020F0502020204030204" pitchFamily="34" charset="0"/>
              </a:rPr>
              <a:t>achieving efficient </a:t>
            </a:r>
            <a:br>
              <a:rPr lang="en-US" altLang="en-US" sz="1800" dirty="0">
                <a:latin typeface="Calibri" panose="020F0502020204030204" pitchFamily="34" charset="0"/>
                <a:cs typeface="Calibri" panose="020F0502020204030204" pitchFamily="34" charset="0"/>
              </a:rPr>
            </a:br>
            <a:r>
              <a:rPr lang="en-US" altLang="en-US" sz="1800" dirty="0">
                <a:latin typeface="Calibri" panose="020F0502020204030204" pitchFamily="34" charset="0"/>
                <a:cs typeface="Calibri" panose="020F0502020204030204" pitchFamily="34" charset="0"/>
              </a:rPr>
              <a:t>products and services by capitalizing our </a:t>
            </a:r>
            <a:r>
              <a:rPr lang="en-US" altLang="en-US" sz="1800" b="1" dirty="0">
                <a:solidFill>
                  <a:schemeClr val="accent1"/>
                </a:solidFill>
                <a:latin typeface="Calibri" panose="020F0502020204030204" pitchFamily="34" charset="0"/>
                <a:cs typeface="Calibri" panose="020F0502020204030204" pitchFamily="34" charset="0"/>
              </a:rPr>
              <a:t>Knowledge Management. </a:t>
            </a:r>
            <a:br>
              <a:rPr lang="es-419" altLang="en-US" sz="1800" dirty="0">
                <a:latin typeface="Calibri" panose="020F0502020204030204" pitchFamily="34" charset="0"/>
                <a:cs typeface="Calibri" panose="020F0502020204030204" pitchFamily="34" charset="0"/>
              </a:rPr>
            </a:br>
            <a:endParaRPr lang="es-419" altLang="en-US" sz="1800" dirty="0">
              <a:latin typeface="Calibri" panose="020F0502020204030204" pitchFamily="34" charset="0"/>
              <a:cs typeface="Calibri" panose="020F0502020204030204" pitchFamily="34" charset="0"/>
            </a:endParaRPr>
          </a:p>
        </p:txBody>
      </p:sp>
      <p:sp>
        <p:nvSpPr>
          <p:cNvPr id="51" name="TextBox 7">
            <a:extLst>
              <a:ext uri="{FF2B5EF4-FFF2-40B4-BE49-F238E27FC236}">
                <a16:creationId xmlns:a16="http://schemas.microsoft.com/office/drawing/2014/main" id="{81CCA8A4-AF67-B64E-9836-6C6A57CBDC0E}"/>
              </a:ext>
            </a:extLst>
          </p:cNvPr>
          <p:cNvSpPr txBox="1">
            <a:spLocks noChangeArrowheads="1"/>
          </p:cNvSpPr>
          <p:nvPr/>
        </p:nvSpPr>
        <p:spPr bwMode="auto">
          <a:xfrm>
            <a:off x="7248064" y="7952371"/>
            <a:ext cx="8071653" cy="77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170">
              <a:spcBef>
                <a:spcPct val="0"/>
              </a:spcBef>
              <a:buSzTx/>
              <a:buNone/>
            </a:pPr>
            <a:r>
              <a:rPr lang="es-419" altLang="en-US" sz="1800" b="1" dirty="0">
                <a:solidFill>
                  <a:schemeClr val="accent1"/>
                </a:solidFill>
                <a:latin typeface="Calibri" panose="020F0502020204030204" pitchFamily="34" charset="0"/>
                <a:cs typeface="Calibri" panose="020F0502020204030204" pitchFamily="34" charset="0"/>
              </a:rPr>
              <a:t>We pursue social responsibility </a:t>
            </a:r>
            <a:r>
              <a:rPr lang="en-US" altLang="en-US" sz="1800" dirty="0">
                <a:latin typeface="Calibri" panose="020F0502020204030204" pitchFamily="34" charset="0"/>
                <a:cs typeface="Calibri" panose="020F0502020204030204" pitchFamily="34" charset="0"/>
              </a:rPr>
              <a:t>in all our operations, promoting sustainable </a:t>
            </a:r>
            <a:br>
              <a:rPr lang="en-US" altLang="en-US" sz="1800" dirty="0">
                <a:latin typeface="Calibri" panose="020F0502020204030204" pitchFamily="34" charset="0"/>
                <a:cs typeface="Calibri" panose="020F0502020204030204" pitchFamily="34" charset="0"/>
              </a:rPr>
            </a:br>
            <a:r>
              <a:rPr lang="en-US" altLang="en-US" sz="1800" dirty="0">
                <a:latin typeface="Calibri" panose="020F0502020204030204" pitchFamily="34" charset="0"/>
                <a:cs typeface="Calibri" panose="020F0502020204030204" pitchFamily="34" charset="0"/>
              </a:rPr>
              <a:t>development and respecting the communities where we interact.</a:t>
            </a:r>
            <a:br>
              <a:rPr lang="es-419" altLang="en-US" sz="1800" dirty="0">
                <a:latin typeface="Calibri" panose="020F0502020204030204" pitchFamily="34" charset="0"/>
                <a:cs typeface="Calibri" panose="020F0502020204030204" pitchFamily="34" charset="0"/>
              </a:rPr>
            </a:br>
            <a:endParaRPr lang="es-419" altLang="en-US" sz="1800" dirty="0">
              <a:latin typeface="Calibri" panose="020F0502020204030204" pitchFamily="34" charset="0"/>
              <a:cs typeface="Calibri" panose="020F0502020204030204" pitchFamily="34" charset="0"/>
            </a:endParaRPr>
          </a:p>
        </p:txBody>
      </p:sp>
      <p:sp>
        <p:nvSpPr>
          <p:cNvPr id="52" name="TextBox 7">
            <a:extLst>
              <a:ext uri="{FF2B5EF4-FFF2-40B4-BE49-F238E27FC236}">
                <a16:creationId xmlns:a16="http://schemas.microsoft.com/office/drawing/2014/main" id="{E64212C4-300E-0341-BCC7-18BA051C09ED}"/>
              </a:ext>
            </a:extLst>
          </p:cNvPr>
          <p:cNvSpPr txBox="1">
            <a:spLocks noChangeArrowheads="1"/>
          </p:cNvSpPr>
          <p:nvPr/>
        </p:nvSpPr>
        <p:spPr bwMode="auto">
          <a:xfrm>
            <a:off x="7294597" y="8341810"/>
            <a:ext cx="9348185" cy="38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170">
              <a:spcBef>
                <a:spcPct val="0"/>
              </a:spcBef>
              <a:buSzTx/>
              <a:buNone/>
            </a:pPr>
            <a:endParaRPr lang="es-419" altLang="en-US" sz="1800">
              <a:latin typeface="Calibri" panose="020F0502020204030204" pitchFamily="34" charset="0"/>
              <a:cs typeface="Calibri" panose="020F0502020204030204" pitchFamily="34" charset="0"/>
            </a:endParaRPr>
          </a:p>
        </p:txBody>
      </p:sp>
      <p:sp>
        <p:nvSpPr>
          <p:cNvPr id="37" name="CuadroTexto 78">
            <a:extLst>
              <a:ext uri="{FF2B5EF4-FFF2-40B4-BE49-F238E27FC236}">
                <a16:creationId xmlns:a16="http://schemas.microsoft.com/office/drawing/2014/main" id="{BCB322DC-F211-1446-AE46-6CEC98D479EE}"/>
              </a:ext>
            </a:extLst>
          </p:cNvPr>
          <p:cNvSpPr txBox="1"/>
          <p:nvPr/>
        </p:nvSpPr>
        <p:spPr>
          <a:xfrm>
            <a:off x="1020801" y="4161416"/>
            <a:ext cx="2062194" cy="830997"/>
          </a:xfrm>
          <a:prstGeom prst="rect">
            <a:avLst/>
          </a:prstGeom>
          <a:noFill/>
        </p:spPr>
        <p:txBody>
          <a:bodyPr wrap="square" rtlCol="0">
            <a:spAutoFit/>
          </a:bodyPr>
          <a:lstStyle/>
          <a:p>
            <a:pPr defTabSz="1219170">
              <a:defRPr/>
            </a:pPr>
            <a:r>
              <a:rPr lang="es-419" kern="0" dirty="0">
                <a:latin typeface="Calibri" panose="020F0502020204030204" pitchFamily="34" charset="0"/>
                <a:ea typeface="Open Sans Light" panose="020B0306030504020204" pitchFamily="34" charset="0"/>
                <a:cs typeface="Calibri" panose="020F0502020204030204" pitchFamily="34" charset="0"/>
              </a:rPr>
              <a:t>Management Manual </a:t>
            </a:r>
            <a:endParaRPr lang="es-419" kern="0" dirty="0">
              <a:latin typeface="Calibri" panose="020F0502020204030204" pitchFamily="34" charset="0"/>
              <a:ea typeface="Open Sans" panose="020B0606030504020204" pitchFamily="34" charset="0"/>
              <a:cs typeface="Calibri" panose="020F0502020204030204" pitchFamily="34" charset="0"/>
            </a:endParaRPr>
          </a:p>
        </p:txBody>
      </p:sp>
      <p:sp>
        <p:nvSpPr>
          <p:cNvPr id="54" name="CuadroTexto 78">
            <a:extLst>
              <a:ext uri="{FF2B5EF4-FFF2-40B4-BE49-F238E27FC236}">
                <a16:creationId xmlns:a16="http://schemas.microsoft.com/office/drawing/2014/main" id="{DD4D7C96-19C5-3247-A804-C1B0BCC21D64}"/>
              </a:ext>
            </a:extLst>
          </p:cNvPr>
          <p:cNvSpPr txBox="1"/>
          <p:nvPr/>
        </p:nvSpPr>
        <p:spPr>
          <a:xfrm>
            <a:off x="2971977" y="4161416"/>
            <a:ext cx="2062194" cy="830997"/>
          </a:xfrm>
          <a:prstGeom prst="rect">
            <a:avLst/>
          </a:prstGeom>
          <a:noFill/>
        </p:spPr>
        <p:txBody>
          <a:bodyPr wrap="square" rtlCol="0">
            <a:spAutoFit/>
          </a:bodyPr>
          <a:lstStyle/>
          <a:p>
            <a:pPr defTabSz="1219170">
              <a:defRPr/>
            </a:pPr>
            <a:r>
              <a:rPr lang="es-419" kern="0" dirty="0">
                <a:latin typeface="Calibri" panose="020F0502020204030204" pitchFamily="34" charset="0"/>
                <a:ea typeface="Open Sans Light" panose="020B0306030504020204" pitchFamily="34" charset="0"/>
                <a:cs typeface="Calibri" panose="020F0502020204030204" pitchFamily="34" charset="0"/>
              </a:rPr>
              <a:t>Management Policy </a:t>
            </a:r>
            <a:endParaRPr lang="es-419" kern="0" dirty="0">
              <a:latin typeface="Calibri" panose="020F0502020204030204" pitchFamily="34" charset="0"/>
              <a:ea typeface="Open Sans" panose="020B0606030504020204" pitchFamily="34" charset="0"/>
              <a:cs typeface="Calibri" panose="020F0502020204030204" pitchFamily="34" charset="0"/>
            </a:endParaRPr>
          </a:p>
        </p:txBody>
      </p:sp>
      <p:sp>
        <p:nvSpPr>
          <p:cNvPr id="55" name="CuadroTexto 78">
            <a:extLst>
              <a:ext uri="{FF2B5EF4-FFF2-40B4-BE49-F238E27FC236}">
                <a16:creationId xmlns:a16="http://schemas.microsoft.com/office/drawing/2014/main" id="{144DA0F6-ACA8-2F41-81F9-EC7EDBB0CBD7}"/>
              </a:ext>
            </a:extLst>
          </p:cNvPr>
          <p:cNvSpPr txBox="1"/>
          <p:nvPr/>
        </p:nvSpPr>
        <p:spPr>
          <a:xfrm>
            <a:off x="4911960" y="4161416"/>
            <a:ext cx="2605949" cy="830997"/>
          </a:xfrm>
          <a:prstGeom prst="rect">
            <a:avLst/>
          </a:prstGeom>
          <a:noFill/>
        </p:spPr>
        <p:txBody>
          <a:bodyPr wrap="square" rtlCol="0">
            <a:spAutoFit/>
          </a:bodyPr>
          <a:lstStyle/>
          <a:p>
            <a:pPr defTabSz="1219170">
              <a:defRPr/>
            </a:pPr>
            <a:r>
              <a:rPr lang="es-419" kern="0" dirty="0">
                <a:latin typeface="Calibri" panose="020F0502020204030204" pitchFamily="34" charset="0"/>
                <a:ea typeface="Open Sans Light" panose="020B0306030504020204" pitchFamily="34" charset="0"/>
                <a:cs typeface="Calibri" panose="020F0502020204030204" pitchFamily="34" charset="0"/>
              </a:rPr>
              <a:t>Preventive Management Plan </a:t>
            </a:r>
            <a:endParaRPr lang="es-419" kern="0" dirty="0">
              <a:latin typeface="Calibri" panose="020F0502020204030204" pitchFamily="34" charset="0"/>
              <a:ea typeface="Open Sans" panose="020B0606030504020204" pitchFamily="34" charset="0"/>
              <a:cs typeface="Calibri" panose="020F0502020204030204" pitchFamily="34" charset="0"/>
            </a:endParaRPr>
          </a:p>
        </p:txBody>
      </p:sp>
      <p:sp>
        <p:nvSpPr>
          <p:cNvPr id="58" name="CuadroTexto 78">
            <a:extLst>
              <a:ext uri="{FF2B5EF4-FFF2-40B4-BE49-F238E27FC236}">
                <a16:creationId xmlns:a16="http://schemas.microsoft.com/office/drawing/2014/main" id="{D84E8EA9-DCCC-8F4C-9CC6-3519C6356E6F}"/>
              </a:ext>
            </a:extLst>
          </p:cNvPr>
          <p:cNvSpPr txBox="1"/>
          <p:nvPr/>
        </p:nvSpPr>
        <p:spPr>
          <a:xfrm>
            <a:off x="7534944" y="4161416"/>
            <a:ext cx="2453674" cy="461665"/>
          </a:xfrm>
          <a:prstGeom prst="rect">
            <a:avLst/>
          </a:prstGeom>
          <a:noFill/>
        </p:spPr>
        <p:txBody>
          <a:bodyPr wrap="square" rtlCol="0">
            <a:spAutoFit/>
          </a:bodyPr>
          <a:lstStyle/>
          <a:p>
            <a:pPr defTabSz="1219170">
              <a:defRPr/>
            </a:pPr>
            <a:r>
              <a:rPr lang="es-419" kern="0" dirty="0">
                <a:latin typeface="Calibri" panose="020F0502020204030204" pitchFamily="34" charset="0"/>
                <a:ea typeface="Open Sans Light" panose="020B0306030504020204" pitchFamily="34" charset="0"/>
                <a:cs typeface="Calibri" panose="020F0502020204030204" pitchFamily="34" charset="0"/>
              </a:rPr>
              <a:t>Implementation </a:t>
            </a:r>
          </a:p>
        </p:txBody>
      </p:sp>
      <p:sp>
        <p:nvSpPr>
          <p:cNvPr id="59" name="CuadroTexto 78">
            <a:extLst>
              <a:ext uri="{FF2B5EF4-FFF2-40B4-BE49-F238E27FC236}">
                <a16:creationId xmlns:a16="http://schemas.microsoft.com/office/drawing/2014/main" id="{5EC13F41-AC96-C94A-A2FC-352310BFFA6A}"/>
              </a:ext>
            </a:extLst>
          </p:cNvPr>
          <p:cNvSpPr txBox="1"/>
          <p:nvPr/>
        </p:nvSpPr>
        <p:spPr>
          <a:xfrm>
            <a:off x="9944053" y="4161416"/>
            <a:ext cx="3309564" cy="830997"/>
          </a:xfrm>
          <a:prstGeom prst="rect">
            <a:avLst/>
          </a:prstGeom>
          <a:noFill/>
        </p:spPr>
        <p:txBody>
          <a:bodyPr wrap="square" rtlCol="0">
            <a:spAutoFit/>
          </a:bodyPr>
          <a:lstStyle/>
          <a:p>
            <a:pPr defTabSz="1219170">
              <a:defRPr/>
            </a:pPr>
            <a:r>
              <a:rPr lang="es-419" kern="0" dirty="0">
                <a:latin typeface="Calibri" panose="020F0502020204030204" pitchFamily="34" charset="0"/>
                <a:ea typeface="Open Sans Light" panose="020B0306030504020204" pitchFamily="34" charset="0"/>
                <a:cs typeface="Calibri" panose="020F0502020204030204" pitchFamily="34" charset="0"/>
              </a:rPr>
              <a:t>Audits, Inspections </a:t>
            </a:r>
            <a:br>
              <a:rPr lang="es-419" kern="0" dirty="0">
                <a:latin typeface="Calibri" panose="020F0502020204030204" pitchFamily="34" charset="0"/>
                <a:ea typeface="Open Sans Light" panose="020B0306030504020204" pitchFamily="34" charset="0"/>
                <a:cs typeface="Calibri" panose="020F0502020204030204" pitchFamily="34" charset="0"/>
              </a:rPr>
            </a:br>
            <a:r>
              <a:rPr lang="es-419" kern="0" dirty="0">
                <a:latin typeface="Calibri" panose="020F0502020204030204" pitchFamily="34" charset="0"/>
                <a:ea typeface="Open Sans Light" panose="020B0306030504020204" pitchFamily="34" charset="0"/>
                <a:cs typeface="Calibri" panose="020F0502020204030204" pitchFamily="34" charset="0"/>
              </a:rPr>
              <a:t>and Monitoring</a:t>
            </a:r>
          </a:p>
        </p:txBody>
      </p:sp>
      <p:sp>
        <p:nvSpPr>
          <p:cNvPr id="60" name="CuadroTexto 78">
            <a:extLst>
              <a:ext uri="{FF2B5EF4-FFF2-40B4-BE49-F238E27FC236}">
                <a16:creationId xmlns:a16="http://schemas.microsoft.com/office/drawing/2014/main" id="{4AEB7B2A-59F1-8748-B0F9-F86823FDDEB1}"/>
              </a:ext>
            </a:extLst>
          </p:cNvPr>
          <p:cNvSpPr txBox="1"/>
          <p:nvPr/>
        </p:nvSpPr>
        <p:spPr>
          <a:xfrm>
            <a:off x="12601592" y="4161416"/>
            <a:ext cx="3254254" cy="830997"/>
          </a:xfrm>
          <a:prstGeom prst="rect">
            <a:avLst/>
          </a:prstGeom>
          <a:noFill/>
        </p:spPr>
        <p:txBody>
          <a:bodyPr wrap="square" rtlCol="0">
            <a:spAutoFit/>
          </a:bodyPr>
          <a:lstStyle/>
          <a:p>
            <a:pPr defTabSz="1219170">
              <a:defRPr/>
            </a:pPr>
            <a:r>
              <a:rPr lang="es-419" kern="0" dirty="0">
                <a:latin typeface="Calibri" panose="020F0502020204030204" pitchFamily="34" charset="0"/>
                <a:ea typeface="Open Sans Light" panose="020B0306030504020204" pitchFamily="34" charset="0"/>
                <a:cs typeface="Calibri" panose="020F0502020204030204" pitchFamily="34" charset="0"/>
              </a:rPr>
              <a:t>Revision and continuous improvement</a:t>
            </a:r>
          </a:p>
        </p:txBody>
      </p:sp>
      <p:sp>
        <p:nvSpPr>
          <p:cNvPr id="69" name="TextBox 23">
            <a:extLst>
              <a:ext uri="{FF2B5EF4-FFF2-40B4-BE49-F238E27FC236}">
                <a16:creationId xmlns:a16="http://schemas.microsoft.com/office/drawing/2014/main" id="{28206E7A-6C8B-6A44-BAB8-4FC45B172658}"/>
              </a:ext>
            </a:extLst>
          </p:cNvPr>
          <p:cNvSpPr txBox="1">
            <a:spLocks noChangeArrowheads="1"/>
          </p:cNvSpPr>
          <p:nvPr/>
        </p:nvSpPr>
        <p:spPr bwMode="auto">
          <a:xfrm>
            <a:off x="12262230" y="992599"/>
            <a:ext cx="2032000" cy="430887"/>
          </a:xfrm>
          <a:prstGeom prst="rect">
            <a:avLst/>
          </a:prstGeom>
          <a:noFill/>
          <a:ln>
            <a:noFill/>
          </a:ln>
        </p:spPr>
        <p:txBody>
          <a:bodyPr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ct val="0"/>
              </a:spcBef>
              <a:buSzTx/>
              <a:buNone/>
              <a:defRPr/>
            </a:pPr>
            <a:r>
              <a:rPr lang="es-419" altLang="en-US" sz="1467" b="1" dirty="0">
                <a:solidFill>
                  <a:schemeClr val="bg1"/>
                </a:solidFill>
                <a:latin typeface="Calibri" panose="020F0502020204030204" pitchFamily="34" charset="0"/>
                <a:cs typeface="Calibri" panose="020F0502020204030204" pitchFamily="34" charset="0"/>
              </a:rPr>
              <a:t>Quality Management</a:t>
            </a:r>
            <a:br>
              <a:rPr lang="es-419" altLang="en-US" sz="1467" b="1" dirty="0">
                <a:solidFill>
                  <a:schemeClr val="bg1"/>
                </a:solidFill>
                <a:latin typeface="Calibri" panose="020F0502020204030204" pitchFamily="34" charset="0"/>
                <a:cs typeface="Calibri" panose="020F0502020204030204" pitchFamily="34" charset="0"/>
              </a:rPr>
            </a:br>
            <a:r>
              <a:rPr lang="es-419" altLang="en-US" sz="1333" dirty="0">
                <a:solidFill>
                  <a:schemeClr val="bg1"/>
                </a:solidFill>
                <a:latin typeface="Calibri" panose="020F0502020204030204" pitchFamily="34" charset="0"/>
                <a:cs typeface="Calibri" panose="020F0502020204030204" pitchFamily="34" charset="0"/>
              </a:rPr>
              <a:t>ISO 9001:2015 </a:t>
            </a:r>
          </a:p>
        </p:txBody>
      </p:sp>
      <p:sp>
        <p:nvSpPr>
          <p:cNvPr id="70" name="Rectangle 10">
            <a:extLst>
              <a:ext uri="{FF2B5EF4-FFF2-40B4-BE49-F238E27FC236}">
                <a16:creationId xmlns:a16="http://schemas.microsoft.com/office/drawing/2014/main" id="{172DE295-EC2E-0544-A15E-339205927F24}"/>
              </a:ext>
            </a:extLst>
          </p:cNvPr>
          <p:cNvSpPr>
            <a:spLocks noChangeArrowheads="1"/>
          </p:cNvSpPr>
          <p:nvPr/>
        </p:nvSpPr>
        <p:spPr bwMode="auto">
          <a:xfrm>
            <a:off x="11777942" y="526350"/>
            <a:ext cx="2034117" cy="369332"/>
          </a:xfrm>
          <a:prstGeom prst="rect">
            <a:avLst/>
          </a:prstGeom>
          <a:noFill/>
          <a:ln>
            <a:noFill/>
          </a:ln>
        </p:spPr>
        <p:txBody>
          <a:bodyPr lIns="0" tIns="0" rIns="0" bIns="0">
            <a:spAutoFit/>
          </a:bodyPr>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a:spcBef>
                <a:spcPct val="0"/>
              </a:spcBef>
              <a:buSzTx/>
              <a:buFontTx/>
              <a:buNone/>
              <a:defRPr/>
            </a:pPr>
            <a:r>
              <a:rPr lang="es-419" altLang="en-US" b="1" dirty="0">
                <a:solidFill>
                  <a:srgbClr val="8DC63F"/>
                </a:solidFill>
                <a:latin typeface="Calibri" panose="020F0502020204030204" pitchFamily="34" charset="0"/>
                <a:cs typeface="Calibri" panose="020F0502020204030204" pitchFamily="34" charset="0"/>
              </a:rPr>
              <a:t>Certifications</a:t>
            </a:r>
          </a:p>
        </p:txBody>
      </p:sp>
      <p:sp>
        <p:nvSpPr>
          <p:cNvPr id="71" name="TextBox 23">
            <a:extLst>
              <a:ext uri="{FF2B5EF4-FFF2-40B4-BE49-F238E27FC236}">
                <a16:creationId xmlns:a16="http://schemas.microsoft.com/office/drawing/2014/main" id="{85CAA2BB-8597-5B4B-A7A2-42FFF5885765}"/>
              </a:ext>
            </a:extLst>
          </p:cNvPr>
          <p:cNvSpPr txBox="1">
            <a:spLocks noChangeArrowheads="1"/>
          </p:cNvSpPr>
          <p:nvPr/>
        </p:nvSpPr>
        <p:spPr bwMode="auto">
          <a:xfrm>
            <a:off x="12266462" y="1598080"/>
            <a:ext cx="2761695" cy="430887"/>
          </a:xfrm>
          <a:prstGeom prst="rect">
            <a:avLst/>
          </a:prstGeom>
          <a:noFill/>
          <a:ln>
            <a:noFill/>
          </a:ln>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ct val="0"/>
              </a:spcBef>
              <a:buSzTx/>
              <a:buNone/>
              <a:defRPr/>
            </a:pPr>
            <a:r>
              <a:rPr lang="es-419" altLang="en-US" sz="1467" b="1" dirty="0">
                <a:solidFill>
                  <a:schemeClr val="bg1"/>
                </a:solidFill>
                <a:latin typeface="Calibri" panose="020F0502020204030204" pitchFamily="34" charset="0"/>
                <a:cs typeface="Calibri" panose="020F0502020204030204" pitchFamily="34" charset="0"/>
              </a:rPr>
              <a:t>Environmental Management</a:t>
            </a:r>
            <a:br>
              <a:rPr lang="es-419" altLang="en-US" sz="1467" b="1" dirty="0">
                <a:solidFill>
                  <a:schemeClr val="bg1"/>
                </a:solidFill>
                <a:latin typeface="Calibri" panose="020F0502020204030204" pitchFamily="34" charset="0"/>
                <a:cs typeface="Calibri" panose="020F0502020204030204" pitchFamily="34" charset="0"/>
              </a:rPr>
            </a:br>
            <a:r>
              <a:rPr lang="es-419" altLang="en-US" sz="1333" dirty="0">
                <a:solidFill>
                  <a:schemeClr val="bg1"/>
                </a:solidFill>
                <a:latin typeface="Calibri" panose="020F0502020204030204" pitchFamily="34" charset="0"/>
                <a:cs typeface="Calibri" panose="020F0502020204030204" pitchFamily="34" charset="0"/>
              </a:rPr>
              <a:t>ISO 14001:2015</a:t>
            </a:r>
          </a:p>
        </p:txBody>
      </p:sp>
      <p:sp>
        <p:nvSpPr>
          <p:cNvPr id="72" name="TextBox 23">
            <a:extLst>
              <a:ext uri="{FF2B5EF4-FFF2-40B4-BE49-F238E27FC236}">
                <a16:creationId xmlns:a16="http://schemas.microsoft.com/office/drawing/2014/main" id="{97BB25BF-7EFB-8E45-A99E-BD8055037881}"/>
              </a:ext>
            </a:extLst>
          </p:cNvPr>
          <p:cNvSpPr txBox="1">
            <a:spLocks noChangeArrowheads="1"/>
          </p:cNvSpPr>
          <p:nvPr/>
        </p:nvSpPr>
        <p:spPr bwMode="auto">
          <a:xfrm>
            <a:off x="12262230" y="2203560"/>
            <a:ext cx="3441066" cy="431337"/>
          </a:xfrm>
          <a:prstGeom prst="rect">
            <a:avLst/>
          </a:prstGeom>
          <a:noFill/>
          <a:ln>
            <a:noFill/>
          </a:ln>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ct val="0"/>
              </a:spcBef>
              <a:buSzTx/>
              <a:buNone/>
              <a:defRPr/>
            </a:pPr>
            <a:r>
              <a:rPr lang="en-US" sz="1470" b="1" dirty="0">
                <a:solidFill>
                  <a:schemeClr val="bg1"/>
                </a:solidFill>
                <a:latin typeface="Calibri" panose="020F0502020204030204" pitchFamily="34" charset="0"/>
                <a:ea typeface="Calibri" panose="020F0502020204030204" pitchFamily="34" charset="0"/>
                <a:cs typeface="Calibri" panose="020F0502020204030204" pitchFamily="34" charset="0"/>
              </a:rPr>
              <a:t>Occupational Health and Safety at Work </a:t>
            </a:r>
            <a:br>
              <a:rPr lang="en-US" altLang="en-US" sz="1333" b="1" dirty="0">
                <a:solidFill>
                  <a:schemeClr val="bg1"/>
                </a:solidFill>
                <a:latin typeface="Calibri" panose="020F0502020204030204" pitchFamily="34" charset="0"/>
                <a:cs typeface="Calibri" panose="020F0502020204030204" pitchFamily="34" charset="0"/>
              </a:rPr>
            </a:br>
            <a:r>
              <a:rPr lang="es-419" altLang="en-US" sz="1333" dirty="0">
                <a:solidFill>
                  <a:schemeClr val="bg1"/>
                </a:solidFill>
                <a:latin typeface="Calibri" panose="020F0502020204030204" pitchFamily="34" charset="0"/>
                <a:cs typeface="Calibri" panose="020F0502020204030204" pitchFamily="34" charset="0"/>
              </a:rPr>
              <a:t>ISO 45001:2018</a:t>
            </a:r>
          </a:p>
        </p:txBody>
      </p:sp>
      <p:pic>
        <p:nvPicPr>
          <p:cNvPr id="73" name="Picture 72">
            <a:extLst>
              <a:ext uri="{FF2B5EF4-FFF2-40B4-BE49-F238E27FC236}">
                <a16:creationId xmlns:a16="http://schemas.microsoft.com/office/drawing/2014/main" id="{43CBECE9-244A-4B48-BD52-830CAEE09AC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775354" y="1022873"/>
            <a:ext cx="363390" cy="363390"/>
          </a:xfrm>
          <a:prstGeom prst="rect">
            <a:avLst/>
          </a:prstGeom>
        </p:spPr>
      </p:pic>
      <p:pic>
        <p:nvPicPr>
          <p:cNvPr id="74" name="Picture 73">
            <a:extLst>
              <a:ext uri="{FF2B5EF4-FFF2-40B4-BE49-F238E27FC236}">
                <a16:creationId xmlns:a16="http://schemas.microsoft.com/office/drawing/2014/main" id="{772663D8-B650-A54F-B262-AC1253BA92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775354" y="1634532"/>
            <a:ext cx="363390" cy="363390"/>
          </a:xfrm>
          <a:prstGeom prst="rect">
            <a:avLst/>
          </a:prstGeom>
        </p:spPr>
      </p:pic>
      <p:pic>
        <p:nvPicPr>
          <p:cNvPr id="75" name="Picture 74">
            <a:extLst>
              <a:ext uri="{FF2B5EF4-FFF2-40B4-BE49-F238E27FC236}">
                <a16:creationId xmlns:a16="http://schemas.microsoft.com/office/drawing/2014/main" id="{D251AF3A-802D-A242-8203-9688FEF308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775354" y="2233835"/>
            <a:ext cx="363390" cy="363390"/>
          </a:xfrm>
          <a:prstGeom prst="rect">
            <a:avLst/>
          </a:prstGeom>
        </p:spPr>
      </p:pic>
      <p:cxnSp>
        <p:nvCxnSpPr>
          <p:cNvPr id="41" name="Straight Connector 40">
            <a:extLst>
              <a:ext uri="{FF2B5EF4-FFF2-40B4-BE49-F238E27FC236}">
                <a16:creationId xmlns:a16="http://schemas.microsoft.com/office/drawing/2014/main" id="{D7674018-BF36-EF43-88C7-6B03F9D311CB}"/>
              </a:ext>
            </a:extLst>
          </p:cNvPr>
          <p:cNvCxnSpPr>
            <a:cxnSpLocks/>
          </p:cNvCxnSpPr>
          <p:nvPr/>
        </p:nvCxnSpPr>
        <p:spPr>
          <a:xfrm>
            <a:off x="1113488" y="5154248"/>
            <a:ext cx="1684303"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21BA9A7-2DC6-A24A-B281-E5BD4AEFA4B1}"/>
              </a:ext>
            </a:extLst>
          </p:cNvPr>
          <p:cNvCxnSpPr>
            <a:cxnSpLocks/>
          </p:cNvCxnSpPr>
          <p:nvPr/>
        </p:nvCxnSpPr>
        <p:spPr>
          <a:xfrm>
            <a:off x="3076432" y="5154248"/>
            <a:ext cx="1645694"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DC07371-A823-BD46-A5D4-90E6C9B5F1A2}"/>
              </a:ext>
            </a:extLst>
          </p:cNvPr>
          <p:cNvCxnSpPr>
            <a:cxnSpLocks/>
          </p:cNvCxnSpPr>
          <p:nvPr/>
        </p:nvCxnSpPr>
        <p:spPr>
          <a:xfrm>
            <a:off x="5015460" y="5154248"/>
            <a:ext cx="2287269"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8D541AD-6AC2-914B-B17E-E6C8C38B5AE2}"/>
              </a:ext>
            </a:extLst>
          </p:cNvPr>
          <p:cNvCxnSpPr>
            <a:cxnSpLocks/>
          </p:cNvCxnSpPr>
          <p:nvPr/>
        </p:nvCxnSpPr>
        <p:spPr>
          <a:xfrm>
            <a:off x="7616595" y="5154248"/>
            <a:ext cx="2085734"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29E06D5-2757-8B43-84C0-2F2945C6EBDD}"/>
              </a:ext>
            </a:extLst>
          </p:cNvPr>
          <p:cNvCxnSpPr>
            <a:cxnSpLocks/>
          </p:cNvCxnSpPr>
          <p:nvPr/>
        </p:nvCxnSpPr>
        <p:spPr>
          <a:xfrm>
            <a:off x="10050563" y="5154248"/>
            <a:ext cx="2292901"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86D183D-54EB-E343-8EEE-EB8173EAF6DC}"/>
              </a:ext>
            </a:extLst>
          </p:cNvPr>
          <p:cNvCxnSpPr>
            <a:cxnSpLocks/>
          </p:cNvCxnSpPr>
          <p:nvPr/>
        </p:nvCxnSpPr>
        <p:spPr>
          <a:xfrm>
            <a:off x="12661224" y="5154248"/>
            <a:ext cx="304207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1807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A8CD2D-9A3B-1D4A-8CA4-B3AB6BF8E6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28271" y="2683403"/>
            <a:ext cx="2651083" cy="2083260"/>
          </a:xfrm>
          <a:prstGeom prst="rect">
            <a:avLst/>
          </a:prstGeom>
        </p:spPr>
      </p:pic>
      <p:pic>
        <p:nvPicPr>
          <p:cNvPr id="27" name="Picture 26">
            <a:extLst>
              <a:ext uri="{FF2B5EF4-FFF2-40B4-BE49-F238E27FC236}">
                <a16:creationId xmlns:a16="http://schemas.microsoft.com/office/drawing/2014/main" id="{1BDB6E3B-380A-AE45-81BA-79BA80B2F1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67075" y="2645171"/>
            <a:ext cx="2675152" cy="2114540"/>
          </a:xfrm>
          <a:prstGeom prst="rect">
            <a:avLst/>
          </a:prstGeom>
        </p:spPr>
      </p:pic>
      <p:pic>
        <p:nvPicPr>
          <p:cNvPr id="105" name="Picture 104">
            <a:extLst>
              <a:ext uri="{FF2B5EF4-FFF2-40B4-BE49-F238E27FC236}">
                <a16:creationId xmlns:a16="http://schemas.microsoft.com/office/drawing/2014/main" id="{5E22E7C9-2C0F-5943-BBDE-2FC431E0E3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82124" y="2647125"/>
            <a:ext cx="2668517" cy="2112587"/>
          </a:xfrm>
          <a:prstGeom prst="rect">
            <a:avLst/>
          </a:prstGeom>
        </p:spPr>
      </p:pic>
      <p:pic>
        <p:nvPicPr>
          <p:cNvPr id="15" name="Picture 14">
            <a:extLst>
              <a:ext uri="{FF2B5EF4-FFF2-40B4-BE49-F238E27FC236}">
                <a16:creationId xmlns:a16="http://schemas.microsoft.com/office/drawing/2014/main" id="{453E50A0-ED00-DF4E-9BB1-C7681908530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4255" y="2622013"/>
            <a:ext cx="2661304" cy="2137700"/>
          </a:xfrm>
          <a:prstGeom prst="rect">
            <a:avLst/>
          </a:prstGeom>
        </p:spPr>
      </p:pic>
      <p:sp>
        <p:nvSpPr>
          <p:cNvPr id="2" name="CuadroTexto 78">
            <a:extLst>
              <a:ext uri="{FF2B5EF4-FFF2-40B4-BE49-F238E27FC236}">
                <a16:creationId xmlns:a16="http://schemas.microsoft.com/office/drawing/2014/main" id="{5870E1AB-8BA3-E243-8941-3ADB4036F303}"/>
              </a:ext>
            </a:extLst>
          </p:cNvPr>
          <p:cNvSpPr txBox="1"/>
          <p:nvPr/>
        </p:nvSpPr>
        <p:spPr>
          <a:xfrm>
            <a:off x="486467" y="426074"/>
            <a:ext cx="11805223" cy="830997"/>
          </a:xfrm>
          <a:prstGeom prst="rect">
            <a:avLst/>
          </a:prstGeom>
          <a:noFill/>
        </p:spPr>
        <p:txBody>
          <a:bodyPr wrap="square" rtlCol="0">
            <a:spAutoFit/>
          </a:bodyPr>
          <a:lstStyle/>
          <a:p>
            <a:pPr defTabSz="1219068">
              <a:defRPr/>
            </a:pPr>
            <a:r>
              <a:rPr lang="en-US" altLang="en-US" sz="4800" b="1" dirty="0">
                <a:solidFill>
                  <a:srgbClr val="706F73">
                    <a:lumMod val="50000"/>
                  </a:srgbClr>
                </a:solidFill>
              </a:rPr>
              <a:t>Project Highlights in </a:t>
            </a:r>
            <a:r>
              <a:rPr lang="en-US" altLang="en-US" sz="4800" b="1" dirty="0">
                <a:solidFill>
                  <a:srgbClr val="706F73">
                    <a:lumMod val="50000"/>
                  </a:srgbClr>
                </a:solidFill>
                <a:latin typeface="Calibri"/>
              </a:rPr>
              <a:t>Mexico</a:t>
            </a:r>
            <a:endParaRPr lang="en-US" altLang="en-US" sz="4800" dirty="0">
              <a:solidFill>
                <a:srgbClr val="706F73">
                  <a:lumMod val="50000"/>
                </a:srgbClr>
              </a:solidFill>
              <a:latin typeface="Calibri"/>
            </a:endParaRPr>
          </a:p>
        </p:txBody>
      </p:sp>
      <p:sp>
        <p:nvSpPr>
          <p:cNvPr id="16" name="TextBox 5">
            <a:extLst>
              <a:ext uri="{FF2B5EF4-FFF2-40B4-BE49-F238E27FC236}">
                <a16:creationId xmlns:a16="http://schemas.microsoft.com/office/drawing/2014/main" id="{DA164ACF-125B-7C44-8BC4-D5959AFAC10C}"/>
              </a:ext>
            </a:extLst>
          </p:cNvPr>
          <p:cNvSpPr txBox="1">
            <a:spLocks noChangeArrowheads="1"/>
          </p:cNvSpPr>
          <p:nvPr/>
        </p:nvSpPr>
        <p:spPr bwMode="auto">
          <a:xfrm>
            <a:off x="641916" y="5738241"/>
            <a:ext cx="252286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a:solidFill>
                  <a:srgbClr val="706F73">
                    <a:lumMod val="50000"/>
                  </a:srgbClr>
                </a:solidFill>
                <a:latin typeface="Calibri" panose="020F0502020204030204" pitchFamily="34" charset="0"/>
                <a:cs typeface="Calibri" panose="020F0502020204030204" pitchFamily="34" charset="0"/>
              </a:rPr>
              <a:t>Norte III Combined Cycle Power Plant</a:t>
            </a:r>
            <a:endParaRPr lang="en-US" altLang="en-US" dirty="0">
              <a:solidFill>
                <a:srgbClr val="706F73">
                  <a:lumMod val="50000"/>
                </a:srgbClr>
              </a:solidFill>
              <a:latin typeface="Calibri" panose="020F0502020204030204" pitchFamily="34" charset="0"/>
              <a:cs typeface="Calibri" panose="020F0502020204030204" pitchFamily="34" charset="0"/>
            </a:endParaRPr>
          </a:p>
        </p:txBody>
      </p:sp>
      <p:sp>
        <p:nvSpPr>
          <p:cNvPr id="17" name="TextBox 5">
            <a:extLst>
              <a:ext uri="{FF2B5EF4-FFF2-40B4-BE49-F238E27FC236}">
                <a16:creationId xmlns:a16="http://schemas.microsoft.com/office/drawing/2014/main" id="{44B87854-8F03-104B-B252-B9A04E763144}"/>
              </a:ext>
            </a:extLst>
          </p:cNvPr>
          <p:cNvSpPr txBox="1">
            <a:spLocks noChangeArrowheads="1"/>
          </p:cNvSpPr>
          <p:nvPr/>
        </p:nvSpPr>
        <p:spPr bwMode="auto">
          <a:xfrm>
            <a:off x="641727" y="7322386"/>
            <a:ext cx="2522860"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sz="2000" b="1" dirty="0">
                <a:solidFill>
                  <a:srgbClr val="706F73">
                    <a:lumMod val="50000"/>
                  </a:srgbClr>
                </a:solidFill>
                <a:latin typeface="Calibri" panose="020F0502020204030204" pitchFamily="34" charset="0"/>
                <a:cs typeface="Calibri" panose="020F0502020204030204" pitchFamily="34" charset="0"/>
              </a:rPr>
              <a:t>With an output capacity of 907 MW, it produces energy to power over half a million homes.</a:t>
            </a:r>
            <a:endParaRPr lang="en-US" altLang="en-US" sz="2000" dirty="0">
              <a:solidFill>
                <a:srgbClr val="706F73">
                  <a:lumMod val="50000"/>
                </a:srgbClr>
              </a:solidFill>
              <a:latin typeface="Calibri" panose="020F0502020204030204" pitchFamily="34" charset="0"/>
              <a:cs typeface="Calibri" panose="020F0502020204030204" pitchFamily="34" charset="0"/>
            </a:endParaRPr>
          </a:p>
        </p:txBody>
      </p:sp>
      <p:sp>
        <p:nvSpPr>
          <p:cNvPr id="20" name="TextBox 5">
            <a:extLst>
              <a:ext uri="{FF2B5EF4-FFF2-40B4-BE49-F238E27FC236}">
                <a16:creationId xmlns:a16="http://schemas.microsoft.com/office/drawing/2014/main" id="{B6B82597-EA10-8544-80A8-CE14BBDF7C14}"/>
              </a:ext>
            </a:extLst>
          </p:cNvPr>
          <p:cNvSpPr txBox="1">
            <a:spLocks noChangeArrowheads="1"/>
          </p:cNvSpPr>
          <p:nvPr/>
        </p:nvSpPr>
        <p:spPr bwMode="auto">
          <a:xfrm>
            <a:off x="3629531" y="5738241"/>
            <a:ext cx="273428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b="1" dirty="0">
                <a:solidFill>
                  <a:srgbClr val="706F73">
                    <a:lumMod val="50000"/>
                  </a:srgbClr>
                </a:solidFill>
                <a:latin typeface="Calibri" panose="020F0502020204030204" pitchFamily="34" charset="0"/>
                <a:cs typeface="Calibri" panose="020F0502020204030204" pitchFamily="34" charset="0"/>
              </a:rPr>
              <a:t>Altamira Compression Station</a:t>
            </a:r>
            <a:endParaRPr lang="en-US" altLang="en-US" b="1" dirty="0">
              <a:solidFill>
                <a:srgbClr val="706F73">
                  <a:lumMod val="50000"/>
                </a:srgbClr>
              </a:solidFill>
              <a:latin typeface="Calibri" panose="020F0502020204030204" pitchFamily="34" charset="0"/>
              <a:cs typeface="Calibri" panose="020F0502020204030204" pitchFamily="34" charset="0"/>
            </a:endParaRPr>
          </a:p>
        </p:txBody>
      </p:sp>
      <p:sp>
        <p:nvSpPr>
          <p:cNvPr id="21" name="TextBox 5">
            <a:extLst>
              <a:ext uri="{FF2B5EF4-FFF2-40B4-BE49-F238E27FC236}">
                <a16:creationId xmlns:a16="http://schemas.microsoft.com/office/drawing/2014/main" id="{31D8A7F6-C980-2B47-B22B-5E3E42C9F018}"/>
              </a:ext>
            </a:extLst>
          </p:cNvPr>
          <p:cNvSpPr txBox="1">
            <a:spLocks noChangeArrowheads="1"/>
          </p:cNvSpPr>
          <p:nvPr/>
        </p:nvSpPr>
        <p:spPr bwMode="auto">
          <a:xfrm>
            <a:off x="3576228" y="7322386"/>
            <a:ext cx="2717109"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sz="2000" b="1" dirty="0">
                <a:solidFill>
                  <a:srgbClr val="706F73">
                    <a:lumMod val="50000"/>
                  </a:srgbClr>
                </a:solidFill>
                <a:latin typeface="Calibri" panose="020F0502020204030204" pitchFamily="34" charset="0"/>
                <a:cs typeface="Calibri" panose="020F0502020204030204" pitchFamily="34" charset="0"/>
              </a:rPr>
              <a:t>Some 40% of the gas consumed in Mexico is processed at this compression plant. </a:t>
            </a:r>
            <a:endParaRPr lang="en-US" altLang="en-US" sz="2000" dirty="0">
              <a:solidFill>
                <a:srgbClr val="706F73">
                  <a:lumMod val="50000"/>
                </a:srgbClr>
              </a:solidFill>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402B1F26-DA7C-5A48-8C27-82138C4E760E}"/>
              </a:ext>
            </a:extLst>
          </p:cNvPr>
          <p:cNvGrpSpPr/>
          <p:nvPr/>
        </p:nvGrpSpPr>
        <p:grpSpPr>
          <a:xfrm rot="10800000" flipH="1">
            <a:off x="6572225" y="2433566"/>
            <a:ext cx="2665485" cy="217700"/>
            <a:chOff x="640343" y="4727090"/>
            <a:chExt cx="2665746" cy="217721"/>
          </a:xfrm>
          <a:solidFill>
            <a:schemeClr val="tx2"/>
          </a:solidFill>
        </p:grpSpPr>
        <p:sp>
          <p:nvSpPr>
            <p:cNvPr id="64" name="Triangle 63">
              <a:extLst>
                <a:ext uri="{FF2B5EF4-FFF2-40B4-BE49-F238E27FC236}">
                  <a16:creationId xmlns:a16="http://schemas.microsoft.com/office/drawing/2014/main" id="{0302F786-D294-D543-AFE5-93E7B02B6F3A}"/>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65" name="Rectangle 64">
              <a:extLst>
                <a:ext uri="{FF2B5EF4-FFF2-40B4-BE49-F238E27FC236}">
                  <a16:creationId xmlns:a16="http://schemas.microsoft.com/office/drawing/2014/main" id="{1CCD865D-2160-9949-9F22-182B868AF1E5}"/>
                </a:ext>
              </a:extLst>
            </p:cNvPr>
            <p:cNvSpPr/>
            <p:nvPr/>
          </p:nvSpPr>
          <p:spPr>
            <a:xfrm>
              <a:off x="640995" y="4727090"/>
              <a:ext cx="2665094"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66" name="Group 65">
            <a:extLst>
              <a:ext uri="{FF2B5EF4-FFF2-40B4-BE49-F238E27FC236}">
                <a16:creationId xmlns:a16="http://schemas.microsoft.com/office/drawing/2014/main" id="{20C826C4-74B3-D841-A59B-B102C96FA031}"/>
              </a:ext>
            </a:extLst>
          </p:cNvPr>
          <p:cNvGrpSpPr/>
          <p:nvPr/>
        </p:nvGrpSpPr>
        <p:grpSpPr>
          <a:xfrm rot="10800000" flipH="1">
            <a:off x="9620003" y="2456086"/>
            <a:ext cx="2671687" cy="217700"/>
            <a:chOff x="637168" y="4727090"/>
            <a:chExt cx="2671947" cy="217721"/>
          </a:xfrm>
          <a:solidFill>
            <a:schemeClr val="accent2"/>
          </a:solidFill>
        </p:grpSpPr>
        <p:sp>
          <p:nvSpPr>
            <p:cNvPr id="67" name="Triangle 66">
              <a:extLst>
                <a:ext uri="{FF2B5EF4-FFF2-40B4-BE49-F238E27FC236}">
                  <a16:creationId xmlns:a16="http://schemas.microsoft.com/office/drawing/2014/main" id="{E2A95D3D-29A7-6844-B998-EE3D20ADBFE7}"/>
                </a:ext>
              </a:extLst>
            </p:cNvPr>
            <p:cNvSpPr/>
            <p:nvPr/>
          </p:nvSpPr>
          <p:spPr>
            <a:xfrm rot="10800000">
              <a:off x="637168"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68" name="Rectangle 67">
              <a:extLst>
                <a:ext uri="{FF2B5EF4-FFF2-40B4-BE49-F238E27FC236}">
                  <a16:creationId xmlns:a16="http://schemas.microsoft.com/office/drawing/2014/main" id="{CF43D44D-A2EA-D44F-AD4D-FC457DE5B295}"/>
                </a:ext>
              </a:extLst>
            </p:cNvPr>
            <p:cNvSpPr/>
            <p:nvPr/>
          </p:nvSpPr>
          <p:spPr>
            <a:xfrm>
              <a:off x="637168" y="4727090"/>
              <a:ext cx="2671947"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6" name="Group 5">
            <a:extLst>
              <a:ext uri="{FF2B5EF4-FFF2-40B4-BE49-F238E27FC236}">
                <a16:creationId xmlns:a16="http://schemas.microsoft.com/office/drawing/2014/main" id="{5E7106CA-28D6-1C44-A76D-5628A0A30CD8}"/>
              </a:ext>
            </a:extLst>
          </p:cNvPr>
          <p:cNvGrpSpPr/>
          <p:nvPr/>
        </p:nvGrpSpPr>
        <p:grpSpPr>
          <a:xfrm>
            <a:off x="636620" y="2026636"/>
            <a:ext cx="14895577" cy="1483"/>
            <a:chOff x="635887" y="2242554"/>
            <a:chExt cx="14897032" cy="1483"/>
          </a:xfrm>
        </p:grpSpPr>
        <p:cxnSp>
          <p:nvCxnSpPr>
            <p:cNvPr id="4" name="Straight Connector 3">
              <a:extLst>
                <a:ext uri="{FF2B5EF4-FFF2-40B4-BE49-F238E27FC236}">
                  <a16:creationId xmlns:a16="http://schemas.microsoft.com/office/drawing/2014/main" id="{A561AC07-3493-004D-B4DF-58611E706596}"/>
                </a:ext>
              </a:extLst>
            </p:cNvPr>
            <p:cNvCxnSpPr>
              <a:cxnSpLocks/>
            </p:cNvCxnSpPr>
            <p:nvPr/>
          </p:nvCxnSpPr>
          <p:spPr>
            <a:xfrm>
              <a:off x="640995" y="2242554"/>
              <a:ext cx="14891924" cy="0"/>
            </a:xfrm>
            <a:prstGeom prst="line">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405208B-C73C-C649-884E-A66FF92FF959}"/>
                </a:ext>
              </a:extLst>
            </p:cNvPr>
            <p:cNvCxnSpPr>
              <a:cxnSpLocks/>
            </p:cNvCxnSpPr>
            <p:nvPr/>
          </p:nvCxnSpPr>
          <p:spPr>
            <a:xfrm>
              <a:off x="635887" y="2244037"/>
              <a:ext cx="2923020" cy="0"/>
            </a:xfrm>
            <a:prstGeom prst="line">
              <a:avLst/>
            </a:prstGeom>
            <a:ln w="508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6FF3F6F-3791-EA4A-9BCC-F448AD1792E6}"/>
                </a:ext>
              </a:extLst>
            </p:cNvPr>
            <p:cNvCxnSpPr>
              <a:cxnSpLocks/>
            </p:cNvCxnSpPr>
            <p:nvPr/>
          </p:nvCxnSpPr>
          <p:spPr>
            <a:xfrm>
              <a:off x="6499016" y="2244037"/>
              <a:ext cx="3042966" cy="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6804651-6121-5849-B5F4-10721528AF29}"/>
                </a:ext>
              </a:extLst>
            </p:cNvPr>
            <p:cNvCxnSpPr>
              <a:cxnSpLocks/>
            </p:cNvCxnSpPr>
            <p:nvPr/>
          </p:nvCxnSpPr>
          <p:spPr>
            <a:xfrm>
              <a:off x="9548462" y="2244037"/>
              <a:ext cx="2900474" cy="0"/>
            </a:xfrm>
            <a:prstGeom prst="line">
              <a:avLst/>
            </a:prstGeom>
            <a:ln w="508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AF55FFCA-6CD5-C54D-9CFC-E69A360A17B8}"/>
              </a:ext>
            </a:extLst>
          </p:cNvPr>
          <p:cNvCxnSpPr>
            <a:cxnSpLocks/>
          </p:cNvCxnSpPr>
          <p:nvPr/>
        </p:nvCxnSpPr>
        <p:spPr>
          <a:xfrm>
            <a:off x="641727" y="5273192"/>
            <a:ext cx="2667207"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985AE91-351B-DB42-9A36-4D8EA45DBE31}"/>
              </a:ext>
            </a:extLst>
          </p:cNvPr>
          <p:cNvCxnSpPr>
            <a:cxnSpLocks/>
          </p:cNvCxnSpPr>
          <p:nvPr/>
        </p:nvCxnSpPr>
        <p:spPr>
          <a:xfrm>
            <a:off x="3572449" y="5273192"/>
            <a:ext cx="2660355"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866C79D-15D5-2F46-8A66-700F4286C4CF}"/>
              </a:ext>
            </a:extLst>
          </p:cNvPr>
          <p:cNvCxnSpPr>
            <a:cxnSpLocks/>
          </p:cNvCxnSpPr>
          <p:nvPr/>
        </p:nvCxnSpPr>
        <p:spPr>
          <a:xfrm>
            <a:off x="6563322" y="5273192"/>
            <a:ext cx="2674389"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6B965E1-747C-8C46-9C5D-034D4E0262A5}"/>
              </a:ext>
            </a:extLst>
          </p:cNvPr>
          <p:cNvCxnSpPr>
            <a:cxnSpLocks/>
          </p:cNvCxnSpPr>
          <p:nvPr/>
        </p:nvCxnSpPr>
        <p:spPr>
          <a:xfrm>
            <a:off x="9625196" y="5273192"/>
            <a:ext cx="2654159"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5D6AEFE-AA8E-E14B-8465-361D8ECCE530}"/>
              </a:ext>
            </a:extLst>
          </p:cNvPr>
          <p:cNvCxnSpPr>
            <a:cxnSpLocks/>
          </p:cNvCxnSpPr>
          <p:nvPr/>
        </p:nvCxnSpPr>
        <p:spPr>
          <a:xfrm>
            <a:off x="12641565" y="5273192"/>
            <a:ext cx="2643804"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94C57BB-3D5C-624A-8EB4-477D20F03951}"/>
              </a:ext>
            </a:extLst>
          </p:cNvPr>
          <p:cNvCxnSpPr>
            <a:cxnSpLocks/>
          </p:cNvCxnSpPr>
          <p:nvPr/>
        </p:nvCxnSpPr>
        <p:spPr>
          <a:xfrm>
            <a:off x="12641565" y="7077391"/>
            <a:ext cx="2643804"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9725F90-239E-6945-98E5-D0F02A8F61AB}"/>
              </a:ext>
            </a:extLst>
          </p:cNvPr>
          <p:cNvCxnSpPr>
            <a:cxnSpLocks/>
          </p:cNvCxnSpPr>
          <p:nvPr/>
        </p:nvCxnSpPr>
        <p:spPr>
          <a:xfrm>
            <a:off x="9625196" y="7077391"/>
            <a:ext cx="2654159"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2ADFBA9-210B-0644-B522-DA4B5746F489}"/>
              </a:ext>
            </a:extLst>
          </p:cNvPr>
          <p:cNvCxnSpPr>
            <a:cxnSpLocks/>
          </p:cNvCxnSpPr>
          <p:nvPr/>
        </p:nvCxnSpPr>
        <p:spPr>
          <a:xfrm>
            <a:off x="6563322" y="7077391"/>
            <a:ext cx="2674389"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D36F93F-7076-CC47-919E-34E8E7FD4278}"/>
              </a:ext>
            </a:extLst>
          </p:cNvPr>
          <p:cNvCxnSpPr>
            <a:cxnSpLocks/>
          </p:cNvCxnSpPr>
          <p:nvPr/>
        </p:nvCxnSpPr>
        <p:spPr>
          <a:xfrm>
            <a:off x="3572449" y="7077391"/>
            <a:ext cx="2660355"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A3ADE50-62A9-E641-8ECD-8600C3316265}"/>
              </a:ext>
            </a:extLst>
          </p:cNvPr>
          <p:cNvCxnSpPr>
            <a:cxnSpLocks/>
          </p:cNvCxnSpPr>
          <p:nvPr/>
        </p:nvCxnSpPr>
        <p:spPr>
          <a:xfrm>
            <a:off x="641727" y="7077391"/>
            <a:ext cx="2667207"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A8303121-D63A-5A4C-8685-E749C6BBD563}"/>
              </a:ext>
            </a:extLst>
          </p:cNvPr>
          <p:cNvGrpSpPr/>
          <p:nvPr/>
        </p:nvGrpSpPr>
        <p:grpSpPr>
          <a:xfrm rot="10800000" flipH="1">
            <a:off x="636932" y="2407682"/>
            <a:ext cx="2671687" cy="217700"/>
            <a:chOff x="637168" y="4727090"/>
            <a:chExt cx="2671947" cy="217721"/>
          </a:xfrm>
          <a:solidFill>
            <a:schemeClr val="accent2"/>
          </a:solidFill>
        </p:grpSpPr>
        <p:sp>
          <p:nvSpPr>
            <p:cNvPr id="90" name="Triangle 89">
              <a:extLst>
                <a:ext uri="{FF2B5EF4-FFF2-40B4-BE49-F238E27FC236}">
                  <a16:creationId xmlns:a16="http://schemas.microsoft.com/office/drawing/2014/main" id="{B05F67A7-0245-874E-9D49-373AA8EB6931}"/>
                </a:ext>
              </a:extLst>
            </p:cNvPr>
            <p:cNvSpPr/>
            <p:nvPr/>
          </p:nvSpPr>
          <p:spPr>
            <a:xfrm rot="10800000">
              <a:off x="637168"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91" name="Rectangle 90">
              <a:extLst>
                <a:ext uri="{FF2B5EF4-FFF2-40B4-BE49-F238E27FC236}">
                  <a16:creationId xmlns:a16="http://schemas.microsoft.com/office/drawing/2014/main" id="{32D7BF21-13F8-E348-9D75-EEBF56BF7AAC}"/>
                </a:ext>
              </a:extLst>
            </p:cNvPr>
            <p:cNvSpPr/>
            <p:nvPr/>
          </p:nvSpPr>
          <p:spPr>
            <a:xfrm>
              <a:off x="637168" y="4727090"/>
              <a:ext cx="2671947"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92" name="Group 91">
            <a:extLst>
              <a:ext uri="{FF2B5EF4-FFF2-40B4-BE49-F238E27FC236}">
                <a16:creationId xmlns:a16="http://schemas.microsoft.com/office/drawing/2014/main" id="{66085783-1C7E-B445-A600-EA1EDAEBEC60}"/>
              </a:ext>
            </a:extLst>
          </p:cNvPr>
          <p:cNvGrpSpPr/>
          <p:nvPr/>
        </p:nvGrpSpPr>
        <p:grpSpPr>
          <a:xfrm rot="10800000" flipH="1">
            <a:off x="3572449" y="2429426"/>
            <a:ext cx="2661920" cy="217700"/>
            <a:chOff x="640343" y="4727090"/>
            <a:chExt cx="2662180" cy="217721"/>
          </a:xfrm>
          <a:solidFill>
            <a:schemeClr val="accent1"/>
          </a:solidFill>
        </p:grpSpPr>
        <p:sp>
          <p:nvSpPr>
            <p:cNvPr id="93" name="Triangle 92">
              <a:extLst>
                <a:ext uri="{FF2B5EF4-FFF2-40B4-BE49-F238E27FC236}">
                  <a16:creationId xmlns:a16="http://schemas.microsoft.com/office/drawing/2014/main" id="{EE2F8C93-7779-BA45-A50D-20B34E9AFE58}"/>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94" name="Rectangle 93">
              <a:extLst>
                <a:ext uri="{FF2B5EF4-FFF2-40B4-BE49-F238E27FC236}">
                  <a16:creationId xmlns:a16="http://schemas.microsoft.com/office/drawing/2014/main" id="{260D4B0D-C04F-0F4A-88E3-8861AEC3561B}"/>
                </a:ext>
              </a:extLst>
            </p:cNvPr>
            <p:cNvSpPr/>
            <p:nvPr/>
          </p:nvSpPr>
          <p:spPr>
            <a:xfrm>
              <a:off x="640994" y="4727090"/>
              <a:ext cx="2661529"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97" name="Group 96">
            <a:extLst>
              <a:ext uri="{FF2B5EF4-FFF2-40B4-BE49-F238E27FC236}">
                <a16:creationId xmlns:a16="http://schemas.microsoft.com/office/drawing/2014/main" id="{2434A19D-2C48-5D4B-B8C3-FD87035FFFC7}"/>
              </a:ext>
            </a:extLst>
          </p:cNvPr>
          <p:cNvGrpSpPr/>
          <p:nvPr/>
        </p:nvGrpSpPr>
        <p:grpSpPr>
          <a:xfrm>
            <a:off x="8474641" y="2180029"/>
            <a:ext cx="789904" cy="680908"/>
            <a:chOff x="3955185" y="6024964"/>
            <a:chExt cx="592428" cy="510681"/>
          </a:xfrm>
        </p:grpSpPr>
        <p:sp>
          <p:nvSpPr>
            <p:cNvPr id="98" name="Oval 97">
              <a:extLst>
                <a:ext uri="{FF2B5EF4-FFF2-40B4-BE49-F238E27FC236}">
                  <a16:creationId xmlns:a16="http://schemas.microsoft.com/office/drawing/2014/main" id="{A9BE2DFA-D1A7-A74E-A057-910A7960300E}"/>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9" name="TextBox 5">
              <a:extLst>
                <a:ext uri="{FF2B5EF4-FFF2-40B4-BE49-F238E27FC236}">
                  <a16:creationId xmlns:a16="http://schemas.microsoft.com/office/drawing/2014/main" id="{53256ED0-E7D3-614A-8CA4-49866AEB7818}"/>
                </a:ext>
              </a:extLst>
            </p:cNvPr>
            <p:cNvSpPr txBox="1">
              <a:spLocks noChangeArrowheads="1"/>
            </p:cNvSpPr>
            <p:nvPr/>
          </p:nvSpPr>
          <p:spPr bwMode="auto">
            <a:xfrm>
              <a:off x="3955185" y="6165004"/>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a:t>
              </a:r>
            </a:p>
          </p:txBody>
        </p:sp>
      </p:grpSp>
      <p:grpSp>
        <p:nvGrpSpPr>
          <p:cNvPr id="100" name="Group 99">
            <a:extLst>
              <a:ext uri="{FF2B5EF4-FFF2-40B4-BE49-F238E27FC236}">
                <a16:creationId xmlns:a16="http://schemas.microsoft.com/office/drawing/2014/main" id="{D6E5B66C-BF09-2240-A5F3-D07BACB817DE}"/>
              </a:ext>
            </a:extLst>
          </p:cNvPr>
          <p:cNvGrpSpPr/>
          <p:nvPr/>
        </p:nvGrpSpPr>
        <p:grpSpPr>
          <a:xfrm>
            <a:off x="2569915" y="2189071"/>
            <a:ext cx="789904" cy="680908"/>
            <a:chOff x="3955185" y="6024964"/>
            <a:chExt cx="592428" cy="510681"/>
          </a:xfrm>
        </p:grpSpPr>
        <p:sp>
          <p:nvSpPr>
            <p:cNvPr id="101" name="Oval 100">
              <a:extLst>
                <a:ext uri="{FF2B5EF4-FFF2-40B4-BE49-F238E27FC236}">
                  <a16:creationId xmlns:a16="http://schemas.microsoft.com/office/drawing/2014/main" id="{8E6D7E08-80A1-0B4D-A297-DE13BF47BD0D}"/>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2" name="TextBox 5">
              <a:extLst>
                <a:ext uri="{FF2B5EF4-FFF2-40B4-BE49-F238E27FC236}">
                  <a16:creationId xmlns:a16="http://schemas.microsoft.com/office/drawing/2014/main" id="{EED60F61-43FA-E248-BF9D-AC62BB99FDE2}"/>
                </a:ext>
              </a:extLst>
            </p:cNvPr>
            <p:cNvSpPr txBox="1">
              <a:spLocks noChangeArrowheads="1"/>
            </p:cNvSpPr>
            <p:nvPr/>
          </p:nvSpPr>
          <p:spPr bwMode="auto">
            <a:xfrm>
              <a:off x="3955185" y="6165004"/>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a:t>
              </a:r>
            </a:p>
          </p:txBody>
        </p:sp>
      </p:grpSp>
      <p:grpSp>
        <p:nvGrpSpPr>
          <p:cNvPr id="76" name="Group 75">
            <a:extLst>
              <a:ext uri="{FF2B5EF4-FFF2-40B4-BE49-F238E27FC236}">
                <a16:creationId xmlns:a16="http://schemas.microsoft.com/office/drawing/2014/main" id="{456D2EA5-ECD0-9347-901F-FF9198FAE088}"/>
              </a:ext>
            </a:extLst>
          </p:cNvPr>
          <p:cNvGrpSpPr/>
          <p:nvPr/>
        </p:nvGrpSpPr>
        <p:grpSpPr>
          <a:xfrm>
            <a:off x="5503431" y="2194801"/>
            <a:ext cx="789904" cy="680908"/>
            <a:chOff x="3955185" y="6024964"/>
            <a:chExt cx="592428" cy="510681"/>
          </a:xfrm>
        </p:grpSpPr>
        <p:sp>
          <p:nvSpPr>
            <p:cNvPr id="103" name="Oval 102">
              <a:extLst>
                <a:ext uri="{FF2B5EF4-FFF2-40B4-BE49-F238E27FC236}">
                  <a16:creationId xmlns:a16="http://schemas.microsoft.com/office/drawing/2014/main" id="{E6AEC4DE-BBC9-B540-AB66-7501F3B0BF7E}"/>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4" name="TextBox 5">
              <a:extLst>
                <a:ext uri="{FF2B5EF4-FFF2-40B4-BE49-F238E27FC236}">
                  <a16:creationId xmlns:a16="http://schemas.microsoft.com/office/drawing/2014/main" id="{CC5B6814-A4AF-4948-A5A8-619DA9D0650E}"/>
                </a:ext>
              </a:extLst>
            </p:cNvPr>
            <p:cNvSpPr txBox="1">
              <a:spLocks noChangeArrowheads="1"/>
            </p:cNvSpPr>
            <p:nvPr/>
          </p:nvSpPr>
          <p:spPr bwMode="auto">
            <a:xfrm>
              <a:off x="3955185" y="6165004"/>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a:t>
              </a:r>
            </a:p>
          </p:txBody>
        </p:sp>
      </p:grpSp>
      <p:sp>
        <p:nvSpPr>
          <p:cNvPr id="106" name="TextBox 5">
            <a:extLst>
              <a:ext uri="{FF2B5EF4-FFF2-40B4-BE49-F238E27FC236}">
                <a16:creationId xmlns:a16="http://schemas.microsoft.com/office/drawing/2014/main" id="{AD14387F-532A-084E-AEFC-657EDB4D317A}"/>
              </a:ext>
            </a:extLst>
          </p:cNvPr>
          <p:cNvSpPr txBox="1">
            <a:spLocks noChangeArrowheads="1"/>
          </p:cNvSpPr>
          <p:nvPr/>
        </p:nvSpPr>
        <p:spPr bwMode="auto">
          <a:xfrm>
            <a:off x="6613327" y="5738241"/>
            <a:ext cx="273428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b="1" dirty="0">
                <a:solidFill>
                  <a:srgbClr val="706F73">
                    <a:lumMod val="50000"/>
                  </a:srgbClr>
                </a:solidFill>
                <a:latin typeface="Calibri" panose="020F0502020204030204" pitchFamily="34" charset="0"/>
                <a:cs typeface="Calibri" panose="020F0502020204030204" pitchFamily="34" charset="0"/>
              </a:rPr>
              <a:t>Los Ramones II Norte gas pipeline</a:t>
            </a:r>
            <a:endParaRPr lang="en-US" altLang="en-US" b="1" dirty="0">
              <a:solidFill>
                <a:srgbClr val="706F73">
                  <a:lumMod val="50000"/>
                </a:srgbClr>
              </a:solidFill>
              <a:latin typeface="Calibri" panose="020F0502020204030204" pitchFamily="34" charset="0"/>
              <a:cs typeface="Calibri" panose="020F0502020204030204" pitchFamily="34" charset="0"/>
            </a:endParaRPr>
          </a:p>
        </p:txBody>
      </p:sp>
      <p:sp>
        <p:nvSpPr>
          <p:cNvPr id="107" name="TextBox 5">
            <a:extLst>
              <a:ext uri="{FF2B5EF4-FFF2-40B4-BE49-F238E27FC236}">
                <a16:creationId xmlns:a16="http://schemas.microsoft.com/office/drawing/2014/main" id="{F16CA8BC-E449-294A-BCB3-E1717B0FAB91}"/>
              </a:ext>
            </a:extLst>
          </p:cNvPr>
          <p:cNvSpPr txBox="1">
            <a:spLocks noChangeArrowheads="1"/>
          </p:cNvSpPr>
          <p:nvPr/>
        </p:nvSpPr>
        <p:spPr bwMode="auto">
          <a:xfrm>
            <a:off x="6617104" y="7322385"/>
            <a:ext cx="2871436" cy="145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sz="2000" b="1" dirty="0">
                <a:solidFill>
                  <a:srgbClr val="706F73">
                    <a:lumMod val="50000"/>
                  </a:srgbClr>
                </a:solidFill>
                <a:latin typeface="Calibri" panose="020F0502020204030204" pitchFamily="34" charset="0"/>
                <a:cs typeface="Calibri" panose="020F0502020204030204" pitchFamily="34" charset="0"/>
              </a:rPr>
              <a:t>Transporting </a:t>
            </a:r>
            <a:r>
              <a:rPr lang="en-US" altLang="en-US" sz="1867" b="1" dirty="0">
                <a:solidFill>
                  <a:srgbClr val="706F73">
                    <a:lumMod val="50000"/>
                  </a:srgbClr>
                </a:solidFill>
                <a:latin typeface="Calibri" panose="020F0502020204030204" pitchFamily="34" charset="0"/>
                <a:cs typeface="Calibri" panose="020F0502020204030204" pitchFamily="34" charset="0"/>
              </a:rPr>
              <a:t>1.2 MMm3/day, this is one of the most crucial infrastructure works of the last 40 years for the country.</a:t>
            </a:r>
            <a:endParaRPr lang="en-US" altLang="en-US" sz="2000" dirty="0">
              <a:solidFill>
                <a:srgbClr val="706F73">
                  <a:lumMod val="50000"/>
                </a:srgbClr>
              </a:solidFill>
              <a:latin typeface="Calibri" panose="020F0502020204030204" pitchFamily="34" charset="0"/>
              <a:cs typeface="Calibri" panose="020F0502020204030204" pitchFamily="34" charset="0"/>
            </a:endParaRPr>
          </a:p>
        </p:txBody>
      </p:sp>
      <p:sp>
        <p:nvSpPr>
          <p:cNvPr id="108" name="TextBox 5">
            <a:extLst>
              <a:ext uri="{FF2B5EF4-FFF2-40B4-BE49-F238E27FC236}">
                <a16:creationId xmlns:a16="http://schemas.microsoft.com/office/drawing/2014/main" id="{A9C0E92A-67A7-374A-B819-6D12D00D7FFC}"/>
              </a:ext>
            </a:extLst>
          </p:cNvPr>
          <p:cNvSpPr txBox="1">
            <a:spLocks noChangeArrowheads="1"/>
          </p:cNvSpPr>
          <p:nvPr/>
        </p:nvSpPr>
        <p:spPr bwMode="auto">
          <a:xfrm>
            <a:off x="9696000" y="7322386"/>
            <a:ext cx="2752516"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sz="2000" b="1" dirty="0">
                <a:solidFill>
                  <a:srgbClr val="706F73">
                    <a:lumMod val="50000"/>
                  </a:srgbClr>
                </a:solidFill>
                <a:latin typeface="Calibri" panose="020F0502020204030204" pitchFamily="34" charset="0"/>
                <a:cs typeface="Calibri" panose="020F0502020204030204" pitchFamily="34" charset="0"/>
              </a:rPr>
              <a:t>State-of-the-art technology set a special environmental standard for this kind of plant, earning it LEED certification.</a:t>
            </a:r>
            <a:endParaRPr lang="en-US" altLang="en-US" sz="2000" dirty="0">
              <a:solidFill>
                <a:srgbClr val="706F73">
                  <a:lumMod val="50000"/>
                </a:srgbClr>
              </a:solidFill>
              <a:latin typeface="Calibri" panose="020F0502020204030204" pitchFamily="34" charset="0"/>
              <a:cs typeface="Calibri" panose="020F0502020204030204" pitchFamily="34" charset="0"/>
            </a:endParaRPr>
          </a:p>
        </p:txBody>
      </p:sp>
      <p:sp>
        <p:nvSpPr>
          <p:cNvPr id="109" name="TextBox 5">
            <a:extLst>
              <a:ext uri="{FF2B5EF4-FFF2-40B4-BE49-F238E27FC236}">
                <a16:creationId xmlns:a16="http://schemas.microsoft.com/office/drawing/2014/main" id="{82CE9F02-91E6-A444-A84E-E511603DF727}"/>
              </a:ext>
            </a:extLst>
          </p:cNvPr>
          <p:cNvSpPr txBox="1">
            <a:spLocks noChangeArrowheads="1"/>
          </p:cNvSpPr>
          <p:nvPr/>
        </p:nvSpPr>
        <p:spPr bwMode="auto">
          <a:xfrm>
            <a:off x="9728762" y="5758291"/>
            <a:ext cx="26743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a:solidFill>
                  <a:srgbClr val="706F73">
                    <a:lumMod val="50000"/>
                  </a:srgbClr>
                </a:solidFill>
                <a:latin typeface="Calibri" panose="020F0502020204030204" pitchFamily="34" charset="0"/>
                <a:cs typeface="Calibri" panose="020F0502020204030204" pitchFamily="34" charset="0"/>
              </a:rPr>
              <a:t>Greenfield plant in </a:t>
            </a:r>
            <a:r>
              <a:rPr lang="en-US" altLang="en-US" b="1" dirty="0" err="1">
                <a:solidFill>
                  <a:srgbClr val="706F73">
                    <a:lumMod val="50000"/>
                  </a:srgbClr>
                </a:solidFill>
                <a:latin typeface="Calibri" panose="020F0502020204030204" pitchFamily="34" charset="0"/>
                <a:cs typeface="Calibri" panose="020F0502020204030204" pitchFamily="34" charset="0"/>
              </a:rPr>
              <a:t>Pesquería</a:t>
            </a:r>
            <a:endParaRPr lang="en-US" altLang="en-US" dirty="0">
              <a:solidFill>
                <a:srgbClr val="706F73">
                  <a:lumMod val="50000"/>
                </a:srgbClr>
              </a:solidFill>
              <a:latin typeface="Calibri" panose="020F0502020204030204" pitchFamily="34" charset="0"/>
              <a:cs typeface="Calibri" panose="020F0502020204030204" pitchFamily="34" charset="0"/>
            </a:endParaRPr>
          </a:p>
        </p:txBody>
      </p:sp>
      <p:sp>
        <p:nvSpPr>
          <p:cNvPr id="110" name="TextBox 5">
            <a:extLst>
              <a:ext uri="{FF2B5EF4-FFF2-40B4-BE49-F238E27FC236}">
                <a16:creationId xmlns:a16="http://schemas.microsoft.com/office/drawing/2014/main" id="{37FBFC18-A2FA-FE47-AFF7-0FF082A4E9D3}"/>
              </a:ext>
            </a:extLst>
          </p:cNvPr>
          <p:cNvSpPr txBox="1">
            <a:spLocks noChangeArrowheads="1"/>
          </p:cNvSpPr>
          <p:nvPr/>
        </p:nvSpPr>
        <p:spPr bwMode="auto">
          <a:xfrm>
            <a:off x="12615664" y="7311693"/>
            <a:ext cx="2916532"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0"/>
              </a:spcBef>
              <a:buClr>
                <a:srgbClr val="009D56"/>
              </a:buClr>
              <a:buSzTx/>
              <a:buNone/>
            </a:pPr>
            <a:r>
              <a:rPr lang="en-US" altLang="en-US" sz="2000" b="1" dirty="0">
                <a:solidFill>
                  <a:srgbClr val="706F73">
                    <a:lumMod val="50000"/>
                  </a:srgbClr>
                </a:solidFill>
                <a:latin typeface="Calibri" panose="020F0502020204030204" pitchFamily="34" charset="0"/>
                <a:cs typeface="Calibri" panose="020F0502020204030204" pitchFamily="34" charset="0"/>
              </a:rPr>
              <a:t>Supplies 1,000 MMSCFD of natural gas to electricity generation plants and other industries in the state.</a:t>
            </a:r>
            <a:endParaRPr lang="en-US" altLang="en-US" sz="2000" dirty="0">
              <a:solidFill>
                <a:srgbClr val="706F73">
                  <a:lumMod val="50000"/>
                </a:srgbClr>
              </a:solidFill>
              <a:latin typeface="Calibri" panose="020F0502020204030204" pitchFamily="34" charset="0"/>
              <a:cs typeface="Calibri" panose="020F0502020204030204" pitchFamily="34" charset="0"/>
            </a:endParaRPr>
          </a:p>
        </p:txBody>
      </p:sp>
      <p:sp>
        <p:nvSpPr>
          <p:cNvPr id="111" name="TextBox 5">
            <a:extLst>
              <a:ext uri="{FF2B5EF4-FFF2-40B4-BE49-F238E27FC236}">
                <a16:creationId xmlns:a16="http://schemas.microsoft.com/office/drawing/2014/main" id="{2EC0C5B9-ABDD-3C43-BE78-20F7F960BCFB}"/>
              </a:ext>
            </a:extLst>
          </p:cNvPr>
          <p:cNvSpPr txBox="1">
            <a:spLocks noChangeArrowheads="1"/>
          </p:cNvSpPr>
          <p:nvPr/>
        </p:nvSpPr>
        <p:spPr bwMode="auto">
          <a:xfrm>
            <a:off x="12648426" y="5747597"/>
            <a:ext cx="267438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a:solidFill>
                  <a:srgbClr val="706F73">
                    <a:lumMod val="50000"/>
                  </a:srgbClr>
                </a:solidFill>
                <a:latin typeface="Calibri" panose="020F0502020204030204" pitchFamily="34" charset="0"/>
                <a:cs typeface="Calibri" panose="020F0502020204030204" pitchFamily="34" charset="0"/>
              </a:rPr>
              <a:t>LNG Costa Azul regasification terminal</a:t>
            </a:r>
            <a:endParaRPr lang="en-US" altLang="en-US" dirty="0">
              <a:solidFill>
                <a:srgbClr val="706F73">
                  <a:lumMod val="50000"/>
                </a:srgbClr>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80EF63D2-90E5-B24F-ADCA-EE3CB46882A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626126" y="2651265"/>
            <a:ext cx="2685107" cy="2105740"/>
          </a:xfrm>
          <a:prstGeom prst="rect">
            <a:avLst/>
          </a:prstGeom>
        </p:spPr>
      </p:pic>
      <p:grpSp>
        <p:nvGrpSpPr>
          <p:cNvPr id="73" name="Group 72">
            <a:extLst>
              <a:ext uri="{FF2B5EF4-FFF2-40B4-BE49-F238E27FC236}">
                <a16:creationId xmlns:a16="http://schemas.microsoft.com/office/drawing/2014/main" id="{E4AF8DFD-86BE-0E44-8788-4DAE020366E7}"/>
              </a:ext>
            </a:extLst>
          </p:cNvPr>
          <p:cNvGrpSpPr/>
          <p:nvPr/>
        </p:nvGrpSpPr>
        <p:grpSpPr>
          <a:xfrm rot="10800000" flipH="1">
            <a:off x="12614934" y="2451169"/>
            <a:ext cx="2661920" cy="217700"/>
            <a:chOff x="640343" y="4727090"/>
            <a:chExt cx="2662180" cy="217721"/>
          </a:xfrm>
          <a:solidFill>
            <a:schemeClr val="accent1"/>
          </a:solidFill>
        </p:grpSpPr>
        <p:sp>
          <p:nvSpPr>
            <p:cNvPr id="112" name="Triangle 111">
              <a:extLst>
                <a:ext uri="{FF2B5EF4-FFF2-40B4-BE49-F238E27FC236}">
                  <a16:creationId xmlns:a16="http://schemas.microsoft.com/office/drawing/2014/main" id="{793C9958-52EC-C24A-A174-62D58FE7EBE0}"/>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sp>
          <p:nvSpPr>
            <p:cNvPr id="113" name="Rectangle 112">
              <a:extLst>
                <a:ext uri="{FF2B5EF4-FFF2-40B4-BE49-F238E27FC236}">
                  <a16:creationId xmlns:a16="http://schemas.microsoft.com/office/drawing/2014/main" id="{711BCBA1-7442-1C42-80EF-63418A3C9B3B}"/>
                </a:ext>
              </a:extLst>
            </p:cNvPr>
            <p:cNvSpPr/>
            <p:nvPr/>
          </p:nvSpPr>
          <p:spPr>
            <a:xfrm>
              <a:off x="640994" y="4727090"/>
              <a:ext cx="2661529"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dirty="0">
                <a:solidFill>
                  <a:srgbClr val="FEFFFF"/>
                </a:solidFill>
                <a:latin typeface="Calibri"/>
              </a:endParaRPr>
            </a:p>
          </p:txBody>
        </p:sp>
      </p:grpSp>
      <p:grpSp>
        <p:nvGrpSpPr>
          <p:cNvPr id="58" name="Group 57">
            <a:extLst>
              <a:ext uri="{FF2B5EF4-FFF2-40B4-BE49-F238E27FC236}">
                <a16:creationId xmlns:a16="http://schemas.microsoft.com/office/drawing/2014/main" id="{E841E202-6CB4-3844-8F1D-34EAA564987A}"/>
              </a:ext>
            </a:extLst>
          </p:cNvPr>
          <p:cNvGrpSpPr/>
          <p:nvPr/>
        </p:nvGrpSpPr>
        <p:grpSpPr>
          <a:xfrm>
            <a:off x="14561877" y="2180029"/>
            <a:ext cx="789904" cy="680908"/>
            <a:chOff x="3955185" y="6024964"/>
            <a:chExt cx="592428" cy="510681"/>
          </a:xfrm>
        </p:grpSpPr>
        <p:sp>
          <p:nvSpPr>
            <p:cNvPr id="59" name="Oval 58">
              <a:extLst>
                <a:ext uri="{FF2B5EF4-FFF2-40B4-BE49-F238E27FC236}">
                  <a16:creationId xmlns:a16="http://schemas.microsoft.com/office/drawing/2014/main" id="{7C9106A7-5C31-0D45-B1D1-2B1D364AE75D}"/>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60" name="TextBox 5">
              <a:extLst>
                <a:ext uri="{FF2B5EF4-FFF2-40B4-BE49-F238E27FC236}">
                  <a16:creationId xmlns:a16="http://schemas.microsoft.com/office/drawing/2014/main" id="{5DB5F135-8068-794D-B084-B980DF7FFE35}"/>
                </a:ext>
              </a:extLst>
            </p:cNvPr>
            <p:cNvSpPr txBox="1">
              <a:spLocks noChangeArrowheads="1"/>
            </p:cNvSpPr>
            <p:nvPr/>
          </p:nvSpPr>
          <p:spPr bwMode="auto">
            <a:xfrm>
              <a:off x="3955185" y="6165004"/>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EPC</a:t>
              </a:r>
            </a:p>
          </p:txBody>
        </p:sp>
      </p:grpSp>
      <p:grpSp>
        <p:nvGrpSpPr>
          <p:cNvPr id="84" name="Group 83">
            <a:extLst>
              <a:ext uri="{FF2B5EF4-FFF2-40B4-BE49-F238E27FC236}">
                <a16:creationId xmlns:a16="http://schemas.microsoft.com/office/drawing/2014/main" id="{733BC8D1-9C44-844E-B122-C215F317515B}"/>
              </a:ext>
            </a:extLst>
          </p:cNvPr>
          <p:cNvGrpSpPr/>
          <p:nvPr/>
        </p:nvGrpSpPr>
        <p:grpSpPr>
          <a:xfrm>
            <a:off x="11568915" y="2200279"/>
            <a:ext cx="789904" cy="680908"/>
            <a:chOff x="3955185" y="6024964"/>
            <a:chExt cx="592428" cy="510681"/>
          </a:xfrm>
        </p:grpSpPr>
        <p:sp>
          <p:nvSpPr>
            <p:cNvPr id="95" name="Oval 94">
              <a:extLst>
                <a:ext uri="{FF2B5EF4-FFF2-40B4-BE49-F238E27FC236}">
                  <a16:creationId xmlns:a16="http://schemas.microsoft.com/office/drawing/2014/main" id="{D200953B-A2CD-ED47-A87B-D2C6F49FF5D0}"/>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6" name="TextBox 5">
              <a:extLst>
                <a:ext uri="{FF2B5EF4-FFF2-40B4-BE49-F238E27FC236}">
                  <a16:creationId xmlns:a16="http://schemas.microsoft.com/office/drawing/2014/main" id="{CA3D78AE-AC9F-464F-AA0F-3DB9DD3EC5CC}"/>
                </a:ext>
              </a:extLst>
            </p:cNvPr>
            <p:cNvSpPr txBox="1">
              <a:spLocks noChangeArrowheads="1"/>
            </p:cNvSpPr>
            <p:nvPr/>
          </p:nvSpPr>
          <p:spPr bwMode="auto">
            <a:xfrm>
              <a:off x="3955185" y="6165004"/>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n-US" sz="1600" b="1" dirty="0">
                  <a:solidFill>
                    <a:schemeClr val="bg1"/>
                  </a:solidFill>
                </a:rPr>
                <a:t>PC</a:t>
              </a:r>
            </a:p>
          </p:txBody>
        </p:sp>
      </p:grpSp>
      <p:pic>
        <p:nvPicPr>
          <p:cNvPr id="70" name="Picture 69">
            <a:extLst>
              <a:ext uri="{FF2B5EF4-FFF2-40B4-BE49-F238E27FC236}">
                <a16:creationId xmlns:a16="http://schemas.microsoft.com/office/drawing/2014/main" id="{66972266-B392-434A-8444-6B08FC1F1A5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1881" t="42705" r="31518" b="41807"/>
          <a:stretch/>
        </p:blipFill>
        <p:spPr>
          <a:xfrm>
            <a:off x="13704752" y="562551"/>
            <a:ext cx="1789797" cy="535187"/>
          </a:xfrm>
          <a:prstGeom prst="rect">
            <a:avLst/>
          </a:prstGeom>
        </p:spPr>
      </p:pic>
    </p:spTree>
    <p:extLst>
      <p:ext uri="{BB962C8B-B14F-4D97-AF65-F5344CB8AC3E}">
        <p14:creationId xmlns:p14="http://schemas.microsoft.com/office/powerpoint/2010/main" val="10089975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80510678-48A7-A341-A3BB-9A1F4E7BA4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3398" y="2602653"/>
            <a:ext cx="2655145" cy="2474259"/>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33841" y="2636958"/>
            <a:ext cx="2640116" cy="2425529"/>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1016"/>
          <a:stretch/>
        </p:blipFill>
        <p:spPr>
          <a:xfrm>
            <a:off x="9610053" y="2640970"/>
            <a:ext cx="2653844" cy="2421517"/>
          </a:xfrm>
          <a:prstGeom prst="rect">
            <a:avLst/>
          </a:prstGeom>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88400" y="2609702"/>
            <a:ext cx="2658773" cy="2452785"/>
          </a:xfrm>
          <a:prstGeom prst="rect">
            <a:avLst/>
          </a:prstGeom>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80598" y="2636957"/>
            <a:ext cx="2656840" cy="2439955"/>
          </a:xfrm>
          <a:prstGeom prst="rect">
            <a:avLst/>
          </a:prstGeom>
        </p:spPr>
      </p:pic>
      <p:sp>
        <p:nvSpPr>
          <p:cNvPr id="2" name="CuadroTexto 78">
            <a:extLst>
              <a:ext uri="{FF2B5EF4-FFF2-40B4-BE49-F238E27FC236}">
                <a16:creationId xmlns:a16="http://schemas.microsoft.com/office/drawing/2014/main" id="{5870E1AB-8BA3-E243-8941-3ADB4036F303}"/>
              </a:ext>
            </a:extLst>
          </p:cNvPr>
          <p:cNvSpPr txBox="1"/>
          <p:nvPr/>
        </p:nvSpPr>
        <p:spPr>
          <a:xfrm>
            <a:off x="486467" y="426074"/>
            <a:ext cx="11805223" cy="830997"/>
          </a:xfrm>
          <a:prstGeom prst="rect">
            <a:avLst/>
          </a:prstGeom>
          <a:noFill/>
        </p:spPr>
        <p:txBody>
          <a:bodyPr wrap="square" rtlCol="0">
            <a:spAutoFit/>
          </a:bodyPr>
          <a:lstStyle/>
          <a:p>
            <a:pPr defTabSz="1219068">
              <a:defRPr/>
            </a:pPr>
            <a:r>
              <a:rPr lang="en-US" altLang="en-US" sz="4800" b="1" dirty="0">
                <a:solidFill>
                  <a:srgbClr val="706F73">
                    <a:lumMod val="50000"/>
                  </a:srgbClr>
                </a:solidFill>
              </a:rPr>
              <a:t>Project Highlights in Italy</a:t>
            </a:r>
            <a:endParaRPr lang="en-US" altLang="en-US" sz="4800" dirty="0">
              <a:solidFill>
                <a:srgbClr val="706F73">
                  <a:lumMod val="50000"/>
                </a:srgbClr>
              </a:solidFill>
            </a:endParaRPr>
          </a:p>
        </p:txBody>
      </p:sp>
      <p:sp>
        <p:nvSpPr>
          <p:cNvPr id="28" name="TextBox 5">
            <a:extLst>
              <a:ext uri="{FF2B5EF4-FFF2-40B4-BE49-F238E27FC236}">
                <a16:creationId xmlns:a16="http://schemas.microsoft.com/office/drawing/2014/main" id="{901223FB-1A01-1A4C-9E24-B9E297E029BF}"/>
              </a:ext>
            </a:extLst>
          </p:cNvPr>
          <p:cNvSpPr txBox="1">
            <a:spLocks noChangeArrowheads="1"/>
          </p:cNvSpPr>
          <p:nvPr/>
        </p:nvSpPr>
        <p:spPr bwMode="auto">
          <a:xfrm>
            <a:off x="625763" y="7133494"/>
            <a:ext cx="2682855"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sz="2000" b="1" dirty="0">
                <a:solidFill>
                  <a:srgbClr val="706F73">
                    <a:lumMod val="50000"/>
                  </a:srgbClr>
                </a:solidFill>
                <a:latin typeface="Calibri" panose="020F0502020204030204" pitchFamily="34" charset="0"/>
                <a:cs typeface="Calibri" panose="020F0502020204030204" pitchFamily="34" charset="0"/>
              </a:rPr>
              <a:t>FEED and PMC Services for a 32,000 m3 capacity SS LNG Terminal for ship bunkering and truck loading.</a:t>
            </a:r>
          </a:p>
        </p:txBody>
      </p:sp>
      <p:sp>
        <p:nvSpPr>
          <p:cNvPr id="29" name="TextBox 5">
            <a:extLst>
              <a:ext uri="{FF2B5EF4-FFF2-40B4-BE49-F238E27FC236}">
                <a16:creationId xmlns:a16="http://schemas.microsoft.com/office/drawing/2014/main" id="{A450CC7D-73C1-D744-A462-C6C36EFDFB31}"/>
              </a:ext>
            </a:extLst>
          </p:cNvPr>
          <p:cNvSpPr txBox="1">
            <a:spLocks noChangeArrowheads="1"/>
          </p:cNvSpPr>
          <p:nvPr/>
        </p:nvSpPr>
        <p:spPr bwMode="auto">
          <a:xfrm>
            <a:off x="648901" y="5517883"/>
            <a:ext cx="271803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a:solidFill>
                  <a:srgbClr val="706F73">
                    <a:lumMod val="50000"/>
                  </a:srgbClr>
                </a:solidFill>
                <a:latin typeface="Calibri" panose="020F0502020204030204" pitchFamily="34" charset="0"/>
                <a:cs typeface="Calibri" panose="020F0502020204030204" pitchFamily="34" charset="0"/>
              </a:rPr>
              <a:t>Porto </a:t>
            </a:r>
            <a:r>
              <a:rPr lang="en-US" altLang="en-US" b="1" dirty="0" err="1">
                <a:solidFill>
                  <a:srgbClr val="706F73">
                    <a:lumMod val="50000"/>
                  </a:srgbClr>
                </a:solidFill>
                <a:latin typeface="Calibri" panose="020F0502020204030204" pitchFamily="34" charset="0"/>
                <a:cs typeface="Calibri" panose="020F0502020204030204" pitchFamily="34" charset="0"/>
              </a:rPr>
              <a:t>Marghera</a:t>
            </a:r>
            <a:r>
              <a:rPr lang="en-US" altLang="en-US" b="1" dirty="0">
                <a:solidFill>
                  <a:srgbClr val="706F73">
                    <a:lumMod val="50000"/>
                  </a:srgbClr>
                </a:solidFill>
                <a:latin typeface="Calibri" panose="020F0502020204030204" pitchFamily="34" charset="0"/>
                <a:cs typeface="Calibri" panose="020F0502020204030204" pitchFamily="34" charset="0"/>
              </a:rPr>
              <a:t> Small Scale LNG Terminal</a:t>
            </a:r>
          </a:p>
        </p:txBody>
      </p:sp>
      <p:sp>
        <p:nvSpPr>
          <p:cNvPr id="31" name="TextBox 5">
            <a:extLst>
              <a:ext uri="{FF2B5EF4-FFF2-40B4-BE49-F238E27FC236}">
                <a16:creationId xmlns:a16="http://schemas.microsoft.com/office/drawing/2014/main" id="{A1D6DED3-B9E5-014E-BCA8-7D4045E22D07}"/>
              </a:ext>
            </a:extLst>
          </p:cNvPr>
          <p:cNvSpPr txBox="1">
            <a:spLocks noChangeArrowheads="1"/>
          </p:cNvSpPr>
          <p:nvPr/>
        </p:nvSpPr>
        <p:spPr bwMode="auto">
          <a:xfrm>
            <a:off x="12650155" y="5497834"/>
            <a:ext cx="26773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a:solidFill>
                  <a:srgbClr val="706F73">
                    <a:lumMod val="50000"/>
                  </a:srgbClr>
                </a:solidFill>
                <a:latin typeface="Calibri" panose="020F0502020204030204" pitchFamily="34" charset="0"/>
                <a:cs typeface="Calibri" panose="020F0502020204030204" pitchFamily="34" charset="0"/>
              </a:rPr>
              <a:t>Dalmine Zero Emission</a:t>
            </a:r>
            <a:endParaRPr lang="en-US" altLang="en-US">
              <a:solidFill>
                <a:srgbClr val="706F73">
                  <a:lumMod val="50000"/>
                </a:srgbClr>
              </a:solidFill>
              <a:latin typeface="Calibri" panose="020F0502020204030204" pitchFamily="34" charset="0"/>
              <a:cs typeface="Calibri" panose="020F0502020204030204" pitchFamily="34" charset="0"/>
            </a:endParaRPr>
          </a:p>
        </p:txBody>
      </p:sp>
      <p:sp>
        <p:nvSpPr>
          <p:cNvPr id="32" name="TextBox 5">
            <a:extLst>
              <a:ext uri="{FF2B5EF4-FFF2-40B4-BE49-F238E27FC236}">
                <a16:creationId xmlns:a16="http://schemas.microsoft.com/office/drawing/2014/main" id="{0D362789-5500-B441-B608-01B471B220B0}"/>
              </a:ext>
            </a:extLst>
          </p:cNvPr>
          <p:cNvSpPr txBox="1">
            <a:spLocks noChangeArrowheads="1"/>
          </p:cNvSpPr>
          <p:nvPr/>
        </p:nvSpPr>
        <p:spPr bwMode="auto">
          <a:xfrm>
            <a:off x="12650154" y="7127766"/>
            <a:ext cx="3151472"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sz="2000" b="1" dirty="0">
                <a:solidFill>
                  <a:srgbClr val="706F73">
                    <a:lumMod val="50000"/>
                  </a:srgbClr>
                </a:solidFill>
                <a:latin typeface="Calibri" panose="020F0502020204030204" pitchFamily="34" charset="0"/>
                <a:cs typeface="Calibri" panose="020F0502020204030204" pitchFamily="34" charset="0"/>
              </a:rPr>
              <a:t>Engineering Services (FS, BEDP) for the projected replacement of natural gas with green hydrogen to cut CO</a:t>
            </a:r>
            <a:r>
              <a:rPr lang="en-US" altLang="en-US" sz="2000" b="1" baseline="-25000" dirty="0">
                <a:solidFill>
                  <a:srgbClr val="706F73">
                    <a:lumMod val="50000"/>
                  </a:srgbClr>
                </a:solidFill>
                <a:latin typeface="Calibri" panose="020F0502020204030204" pitchFamily="34" charset="0"/>
                <a:cs typeface="Calibri" panose="020F0502020204030204" pitchFamily="34" charset="0"/>
              </a:rPr>
              <a:t>2</a:t>
            </a:r>
            <a:r>
              <a:rPr lang="en-US" altLang="en-US" sz="2000" b="1" dirty="0">
                <a:solidFill>
                  <a:srgbClr val="706F73">
                    <a:lumMod val="50000"/>
                  </a:srgbClr>
                </a:solidFill>
                <a:latin typeface="Calibri" panose="020F0502020204030204" pitchFamily="34" charset="0"/>
                <a:cs typeface="Calibri" panose="020F0502020204030204" pitchFamily="34" charset="0"/>
              </a:rPr>
              <a:t> for the EAF and the laminator.</a:t>
            </a:r>
          </a:p>
        </p:txBody>
      </p:sp>
      <p:grpSp>
        <p:nvGrpSpPr>
          <p:cNvPr id="63" name="Group 62">
            <a:extLst>
              <a:ext uri="{FF2B5EF4-FFF2-40B4-BE49-F238E27FC236}">
                <a16:creationId xmlns:a16="http://schemas.microsoft.com/office/drawing/2014/main" id="{402B1F26-DA7C-5A48-8C27-82138C4E760E}"/>
              </a:ext>
            </a:extLst>
          </p:cNvPr>
          <p:cNvGrpSpPr/>
          <p:nvPr/>
        </p:nvGrpSpPr>
        <p:grpSpPr>
          <a:xfrm rot="10800000" flipH="1">
            <a:off x="6572225" y="2416394"/>
            <a:ext cx="2665485" cy="217700"/>
            <a:chOff x="640343" y="4727090"/>
            <a:chExt cx="2665746" cy="217721"/>
          </a:xfrm>
          <a:solidFill>
            <a:schemeClr val="tx2"/>
          </a:solidFill>
        </p:grpSpPr>
        <p:sp>
          <p:nvSpPr>
            <p:cNvPr id="64" name="Triangle 63">
              <a:extLst>
                <a:ext uri="{FF2B5EF4-FFF2-40B4-BE49-F238E27FC236}">
                  <a16:creationId xmlns:a16="http://schemas.microsoft.com/office/drawing/2014/main" id="{0302F786-D294-D543-AFE5-93E7B02B6F3A}"/>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a:solidFill>
                  <a:srgbClr val="FEFFFF"/>
                </a:solidFill>
                <a:latin typeface="Calibri"/>
              </a:endParaRPr>
            </a:p>
          </p:txBody>
        </p:sp>
        <p:sp>
          <p:nvSpPr>
            <p:cNvPr id="65" name="Rectangle 64">
              <a:extLst>
                <a:ext uri="{FF2B5EF4-FFF2-40B4-BE49-F238E27FC236}">
                  <a16:creationId xmlns:a16="http://schemas.microsoft.com/office/drawing/2014/main" id="{1CCD865D-2160-9949-9F22-182B868AF1E5}"/>
                </a:ext>
              </a:extLst>
            </p:cNvPr>
            <p:cNvSpPr/>
            <p:nvPr/>
          </p:nvSpPr>
          <p:spPr>
            <a:xfrm>
              <a:off x="640995" y="4727090"/>
              <a:ext cx="2665094"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a:solidFill>
                  <a:srgbClr val="FEFFFF"/>
                </a:solidFill>
                <a:latin typeface="Calibri"/>
              </a:endParaRPr>
            </a:p>
          </p:txBody>
        </p:sp>
      </p:grpSp>
      <p:grpSp>
        <p:nvGrpSpPr>
          <p:cNvPr id="66" name="Group 65">
            <a:extLst>
              <a:ext uri="{FF2B5EF4-FFF2-40B4-BE49-F238E27FC236}">
                <a16:creationId xmlns:a16="http://schemas.microsoft.com/office/drawing/2014/main" id="{20C826C4-74B3-D841-A59B-B102C96FA031}"/>
              </a:ext>
            </a:extLst>
          </p:cNvPr>
          <p:cNvGrpSpPr/>
          <p:nvPr/>
        </p:nvGrpSpPr>
        <p:grpSpPr>
          <a:xfrm rot="10800000" flipH="1">
            <a:off x="9620003" y="2438914"/>
            <a:ext cx="2671687" cy="217700"/>
            <a:chOff x="637168" y="4727090"/>
            <a:chExt cx="2671947" cy="217721"/>
          </a:xfrm>
          <a:solidFill>
            <a:schemeClr val="accent2"/>
          </a:solidFill>
        </p:grpSpPr>
        <p:sp>
          <p:nvSpPr>
            <p:cNvPr id="67" name="Triangle 66">
              <a:extLst>
                <a:ext uri="{FF2B5EF4-FFF2-40B4-BE49-F238E27FC236}">
                  <a16:creationId xmlns:a16="http://schemas.microsoft.com/office/drawing/2014/main" id="{E2A95D3D-29A7-6844-B998-EE3D20ADBFE7}"/>
                </a:ext>
              </a:extLst>
            </p:cNvPr>
            <p:cNvSpPr/>
            <p:nvPr/>
          </p:nvSpPr>
          <p:spPr>
            <a:xfrm rot="10800000">
              <a:off x="637168"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a:solidFill>
                  <a:srgbClr val="FEFFFF"/>
                </a:solidFill>
                <a:latin typeface="Calibri"/>
              </a:endParaRPr>
            </a:p>
          </p:txBody>
        </p:sp>
        <p:sp>
          <p:nvSpPr>
            <p:cNvPr id="68" name="Rectangle 67">
              <a:extLst>
                <a:ext uri="{FF2B5EF4-FFF2-40B4-BE49-F238E27FC236}">
                  <a16:creationId xmlns:a16="http://schemas.microsoft.com/office/drawing/2014/main" id="{CF43D44D-A2EA-D44F-AD4D-FC457DE5B295}"/>
                </a:ext>
              </a:extLst>
            </p:cNvPr>
            <p:cNvSpPr/>
            <p:nvPr/>
          </p:nvSpPr>
          <p:spPr>
            <a:xfrm>
              <a:off x="637168" y="4727090"/>
              <a:ext cx="2671947"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a:solidFill>
                  <a:srgbClr val="FEFFFF"/>
                </a:solidFill>
                <a:latin typeface="Calibri"/>
              </a:endParaRPr>
            </a:p>
          </p:txBody>
        </p:sp>
      </p:grpSp>
      <p:grpSp>
        <p:nvGrpSpPr>
          <p:cNvPr id="70" name="Group 69">
            <a:extLst>
              <a:ext uri="{FF2B5EF4-FFF2-40B4-BE49-F238E27FC236}">
                <a16:creationId xmlns:a16="http://schemas.microsoft.com/office/drawing/2014/main" id="{8712113A-D328-7341-922F-5930208E9E7D}"/>
              </a:ext>
            </a:extLst>
          </p:cNvPr>
          <p:cNvGrpSpPr/>
          <p:nvPr/>
        </p:nvGrpSpPr>
        <p:grpSpPr>
          <a:xfrm rot="10800000" flipH="1">
            <a:off x="12626125" y="2415071"/>
            <a:ext cx="2661920" cy="217700"/>
            <a:chOff x="640343" y="4727090"/>
            <a:chExt cx="2662180" cy="217721"/>
          </a:xfrm>
          <a:solidFill>
            <a:schemeClr val="accent1"/>
          </a:solidFill>
        </p:grpSpPr>
        <p:sp>
          <p:nvSpPr>
            <p:cNvPr id="71" name="Triangle 70">
              <a:extLst>
                <a:ext uri="{FF2B5EF4-FFF2-40B4-BE49-F238E27FC236}">
                  <a16:creationId xmlns:a16="http://schemas.microsoft.com/office/drawing/2014/main" id="{7D07C385-0FC0-7049-9D17-F33EF62CD0D7}"/>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a:solidFill>
                  <a:srgbClr val="FEFFFF"/>
                </a:solidFill>
                <a:latin typeface="Calibri"/>
              </a:endParaRPr>
            </a:p>
          </p:txBody>
        </p:sp>
        <p:sp>
          <p:nvSpPr>
            <p:cNvPr id="72" name="Rectangle 71">
              <a:extLst>
                <a:ext uri="{FF2B5EF4-FFF2-40B4-BE49-F238E27FC236}">
                  <a16:creationId xmlns:a16="http://schemas.microsoft.com/office/drawing/2014/main" id="{2592EF07-4CCE-304E-89A3-3ABDBC730004}"/>
                </a:ext>
              </a:extLst>
            </p:cNvPr>
            <p:cNvSpPr/>
            <p:nvPr/>
          </p:nvSpPr>
          <p:spPr>
            <a:xfrm>
              <a:off x="640994" y="4727090"/>
              <a:ext cx="2661529"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a:solidFill>
                  <a:srgbClr val="FEFFFF"/>
                </a:solidFill>
                <a:latin typeface="Calibri"/>
              </a:endParaRPr>
            </a:p>
          </p:txBody>
        </p:sp>
      </p:grpSp>
      <p:grpSp>
        <p:nvGrpSpPr>
          <p:cNvPr id="6" name="Group 5">
            <a:extLst>
              <a:ext uri="{FF2B5EF4-FFF2-40B4-BE49-F238E27FC236}">
                <a16:creationId xmlns:a16="http://schemas.microsoft.com/office/drawing/2014/main" id="{5E7106CA-28D6-1C44-A76D-5628A0A30CD8}"/>
              </a:ext>
            </a:extLst>
          </p:cNvPr>
          <p:cNvGrpSpPr/>
          <p:nvPr/>
        </p:nvGrpSpPr>
        <p:grpSpPr>
          <a:xfrm>
            <a:off x="636620" y="1957948"/>
            <a:ext cx="14895577" cy="1483"/>
            <a:chOff x="635887" y="2242554"/>
            <a:chExt cx="14897032" cy="1483"/>
          </a:xfrm>
        </p:grpSpPr>
        <p:cxnSp>
          <p:nvCxnSpPr>
            <p:cNvPr id="4" name="Straight Connector 3">
              <a:extLst>
                <a:ext uri="{FF2B5EF4-FFF2-40B4-BE49-F238E27FC236}">
                  <a16:creationId xmlns:a16="http://schemas.microsoft.com/office/drawing/2014/main" id="{A561AC07-3493-004D-B4DF-58611E706596}"/>
                </a:ext>
              </a:extLst>
            </p:cNvPr>
            <p:cNvCxnSpPr>
              <a:cxnSpLocks/>
            </p:cNvCxnSpPr>
            <p:nvPr/>
          </p:nvCxnSpPr>
          <p:spPr>
            <a:xfrm>
              <a:off x="640995" y="2242554"/>
              <a:ext cx="14891924" cy="0"/>
            </a:xfrm>
            <a:prstGeom prst="line">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405208B-C73C-C649-884E-A66FF92FF959}"/>
                </a:ext>
              </a:extLst>
            </p:cNvPr>
            <p:cNvCxnSpPr>
              <a:cxnSpLocks/>
            </p:cNvCxnSpPr>
            <p:nvPr/>
          </p:nvCxnSpPr>
          <p:spPr>
            <a:xfrm>
              <a:off x="635887" y="2244037"/>
              <a:ext cx="2923020" cy="0"/>
            </a:xfrm>
            <a:prstGeom prst="line">
              <a:avLst/>
            </a:prstGeom>
            <a:ln w="508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6FF3F6F-3791-EA4A-9BCC-F448AD1792E6}"/>
                </a:ext>
              </a:extLst>
            </p:cNvPr>
            <p:cNvCxnSpPr>
              <a:cxnSpLocks/>
            </p:cNvCxnSpPr>
            <p:nvPr/>
          </p:nvCxnSpPr>
          <p:spPr>
            <a:xfrm>
              <a:off x="6499016" y="2244037"/>
              <a:ext cx="3042966" cy="0"/>
            </a:xfrm>
            <a:prstGeom prst="line">
              <a:avLst/>
            </a:prstGeom>
            <a:ln w="508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6804651-6121-5849-B5F4-10721528AF29}"/>
                </a:ext>
              </a:extLst>
            </p:cNvPr>
            <p:cNvCxnSpPr>
              <a:cxnSpLocks/>
            </p:cNvCxnSpPr>
            <p:nvPr/>
          </p:nvCxnSpPr>
          <p:spPr>
            <a:xfrm>
              <a:off x="9548462" y="2244037"/>
              <a:ext cx="2900474" cy="0"/>
            </a:xfrm>
            <a:prstGeom prst="line">
              <a:avLst/>
            </a:prstGeom>
            <a:ln w="508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AF55FFCA-6CD5-C54D-9CFC-E69A360A17B8}"/>
              </a:ext>
            </a:extLst>
          </p:cNvPr>
          <p:cNvCxnSpPr>
            <a:cxnSpLocks/>
          </p:cNvCxnSpPr>
          <p:nvPr/>
        </p:nvCxnSpPr>
        <p:spPr>
          <a:xfrm>
            <a:off x="641727" y="5170160"/>
            <a:ext cx="2667207"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6B965E1-747C-8C46-9C5D-034D4E0262A5}"/>
              </a:ext>
            </a:extLst>
          </p:cNvPr>
          <p:cNvCxnSpPr>
            <a:cxnSpLocks/>
          </p:cNvCxnSpPr>
          <p:nvPr/>
        </p:nvCxnSpPr>
        <p:spPr>
          <a:xfrm>
            <a:off x="9625196" y="5170160"/>
            <a:ext cx="2654159"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5D6AEFE-AA8E-E14B-8465-361D8ECCE530}"/>
              </a:ext>
            </a:extLst>
          </p:cNvPr>
          <p:cNvCxnSpPr>
            <a:cxnSpLocks/>
          </p:cNvCxnSpPr>
          <p:nvPr/>
        </p:nvCxnSpPr>
        <p:spPr>
          <a:xfrm>
            <a:off x="12641565" y="5170160"/>
            <a:ext cx="2643804"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94C57BB-3D5C-624A-8EB4-477D20F03951}"/>
              </a:ext>
            </a:extLst>
          </p:cNvPr>
          <p:cNvCxnSpPr>
            <a:cxnSpLocks/>
          </p:cNvCxnSpPr>
          <p:nvPr/>
        </p:nvCxnSpPr>
        <p:spPr>
          <a:xfrm>
            <a:off x="12641565" y="6854155"/>
            <a:ext cx="2643804"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9725F90-239E-6945-98E5-D0F02A8F61AB}"/>
              </a:ext>
            </a:extLst>
          </p:cNvPr>
          <p:cNvCxnSpPr>
            <a:cxnSpLocks/>
          </p:cNvCxnSpPr>
          <p:nvPr/>
        </p:nvCxnSpPr>
        <p:spPr>
          <a:xfrm>
            <a:off x="9625196" y="6854155"/>
            <a:ext cx="2654159"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2ADFBA9-210B-0644-B522-DA4B5746F489}"/>
              </a:ext>
            </a:extLst>
          </p:cNvPr>
          <p:cNvCxnSpPr>
            <a:cxnSpLocks/>
          </p:cNvCxnSpPr>
          <p:nvPr/>
        </p:nvCxnSpPr>
        <p:spPr>
          <a:xfrm>
            <a:off x="6563322" y="6854155"/>
            <a:ext cx="2674389"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D36F93F-7076-CC47-919E-34E8E7FD4278}"/>
              </a:ext>
            </a:extLst>
          </p:cNvPr>
          <p:cNvCxnSpPr>
            <a:cxnSpLocks/>
          </p:cNvCxnSpPr>
          <p:nvPr/>
        </p:nvCxnSpPr>
        <p:spPr>
          <a:xfrm>
            <a:off x="3572449" y="6854155"/>
            <a:ext cx="2660355"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A3ADE50-62A9-E641-8ECD-8600C3316265}"/>
              </a:ext>
            </a:extLst>
          </p:cNvPr>
          <p:cNvCxnSpPr>
            <a:cxnSpLocks/>
          </p:cNvCxnSpPr>
          <p:nvPr/>
        </p:nvCxnSpPr>
        <p:spPr>
          <a:xfrm>
            <a:off x="641727" y="6854155"/>
            <a:ext cx="2667207"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A8303121-D63A-5A4C-8685-E749C6BBD563}"/>
              </a:ext>
            </a:extLst>
          </p:cNvPr>
          <p:cNvGrpSpPr/>
          <p:nvPr/>
        </p:nvGrpSpPr>
        <p:grpSpPr>
          <a:xfrm rot="10800000" flipH="1">
            <a:off x="636932" y="2390510"/>
            <a:ext cx="2671687" cy="217700"/>
            <a:chOff x="637168" y="4727090"/>
            <a:chExt cx="2671947" cy="217721"/>
          </a:xfrm>
          <a:solidFill>
            <a:schemeClr val="accent2"/>
          </a:solidFill>
        </p:grpSpPr>
        <p:sp>
          <p:nvSpPr>
            <p:cNvPr id="90" name="Triangle 89">
              <a:extLst>
                <a:ext uri="{FF2B5EF4-FFF2-40B4-BE49-F238E27FC236}">
                  <a16:creationId xmlns:a16="http://schemas.microsoft.com/office/drawing/2014/main" id="{B05F67A7-0245-874E-9D49-373AA8EB6931}"/>
                </a:ext>
              </a:extLst>
            </p:cNvPr>
            <p:cNvSpPr/>
            <p:nvPr/>
          </p:nvSpPr>
          <p:spPr>
            <a:xfrm rot="10800000">
              <a:off x="637168"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a:solidFill>
                  <a:srgbClr val="FEFFFF"/>
                </a:solidFill>
                <a:latin typeface="Calibri"/>
              </a:endParaRPr>
            </a:p>
          </p:txBody>
        </p:sp>
        <p:sp>
          <p:nvSpPr>
            <p:cNvPr id="91" name="Rectangle 90">
              <a:extLst>
                <a:ext uri="{FF2B5EF4-FFF2-40B4-BE49-F238E27FC236}">
                  <a16:creationId xmlns:a16="http://schemas.microsoft.com/office/drawing/2014/main" id="{32D7BF21-13F8-E348-9D75-EEBF56BF7AAC}"/>
                </a:ext>
              </a:extLst>
            </p:cNvPr>
            <p:cNvSpPr/>
            <p:nvPr/>
          </p:nvSpPr>
          <p:spPr>
            <a:xfrm>
              <a:off x="637168" y="4727090"/>
              <a:ext cx="2671947"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a:solidFill>
                  <a:srgbClr val="FEFFFF"/>
                </a:solidFill>
                <a:latin typeface="Calibri"/>
              </a:endParaRPr>
            </a:p>
          </p:txBody>
        </p:sp>
      </p:grpSp>
      <p:grpSp>
        <p:nvGrpSpPr>
          <p:cNvPr id="92" name="Group 91">
            <a:extLst>
              <a:ext uri="{FF2B5EF4-FFF2-40B4-BE49-F238E27FC236}">
                <a16:creationId xmlns:a16="http://schemas.microsoft.com/office/drawing/2014/main" id="{66085783-1C7E-B445-A600-EA1EDAEBEC60}"/>
              </a:ext>
            </a:extLst>
          </p:cNvPr>
          <p:cNvGrpSpPr/>
          <p:nvPr/>
        </p:nvGrpSpPr>
        <p:grpSpPr>
          <a:xfrm rot="10800000" flipH="1">
            <a:off x="3572449" y="2412254"/>
            <a:ext cx="2661920" cy="217700"/>
            <a:chOff x="640343" y="4727090"/>
            <a:chExt cx="2662180" cy="217721"/>
          </a:xfrm>
          <a:solidFill>
            <a:schemeClr val="accent1"/>
          </a:solidFill>
        </p:grpSpPr>
        <p:sp>
          <p:nvSpPr>
            <p:cNvPr id="93" name="Triangle 92">
              <a:extLst>
                <a:ext uri="{FF2B5EF4-FFF2-40B4-BE49-F238E27FC236}">
                  <a16:creationId xmlns:a16="http://schemas.microsoft.com/office/drawing/2014/main" id="{EE2F8C93-7779-BA45-A50D-20B34E9AFE58}"/>
                </a:ext>
              </a:extLst>
            </p:cNvPr>
            <p:cNvSpPr/>
            <p:nvPr/>
          </p:nvSpPr>
          <p:spPr>
            <a:xfrm rot="10800000">
              <a:off x="640343" y="4775498"/>
              <a:ext cx="196403" cy="169313"/>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a:solidFill>
                  <a:srgbClr val="FEFFFF"/>
                </a:solidFill>
                <a:latin typeface="Calibri"/>
              </a:endParaRPr>
            </a:p>
          </p:txBody>
        </p:sp>
        <p:sp>
          <p:nvSpPr>
            <p:cNvPr id="94" name="Rectangle 93">
              <a:extLst>
                <a:ext uri="{FF2B5EF4-FFF2-40B4-BE49-F238E27FC236}">
                  <a16:creationId xmlns:a16="http://schemas.microsoft.com/office/drawing/2014/main" id="{260D4B0D-C04F-0F4A-88E3-8861AEC3561B}"/>
                </a:ext>
              </a:extLst>
            </p:cNvPr>
            <p:cNvSpPr/>
            <p:nvPr/>
          </p:nvSpPr>
          <p:spPr>
            <a:xfrm>
              <a:off x="640994" y="4727090"/>
              <a:ext cx="2661529" cy="871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68"/>
              <a:endParaRPr lang="en-US" sz="3200">
                <a:solidFill>
                  <a:srgbClr val="FEFFFF"/>
                </a:solidFill>
                <a:latin typeface="Calibri"/>
              </a:endParaRPr>
            </a:p>
          </p:txBody>
        </p:sp>
      </p:grpSp>
      <p:sp>
        <p:nvSpPr>
          <p:cNvPr id="84" name="TextBox 5">
            <a:extLst>
              <a:ext uri="{FF2B5EF4-FFF2-40B4-BE49-F238E27FC236}">
                <a16:creationId xmlns:a16="http://schemas.microsoft.com/office/drawing/2014/main" id="{7818426D-3842-4944-8A44-6A9EBFE4571E}"/>
              </a:ext>
            </a:extLst>
          </p:cNvPr>
          <p:cNvSpPr txBox="1">
            <a:spLocks noChangeArrowheads="1"/>
          </p:cNvSpPr>
          <p:nvPr/>
        </p:nvSpPr>
        <p:spPr bwMode="auto">
          <a:xfrm>
            <a:off x="3581676" y="7137107"/>
            <a:ext cx="2670484"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sz="2000" b="1" dirty="0">
                <a:solidFill>
                  <a:srgbClr val="706F73">
                    <a:lumMod val="50000"/>
                  </a:srgbClr>
                </a:solidFill>
                <a:latin typeface="Calibri" panose="020F0502020204030204" pitchFamily="34" charset="0"/>
                <a:cs typeface="Calibri" panose="020F0502020204030204" pitchFamily="34" charset="0"/>
              </a:rPr>
              <a:t>Engineering Services (FS, BEDP, FEED and DE) for the 4 Italian refineries of ENI Group.</a:t>
            </a:r>
            <a:endParaRPr lang="en-US" altLang="en-US" sz="2000" dirty="0">
              <a:solidFill>
                <a:srgbClr val="706F73">
                  <a:lumMod val="50000"/>
                </a:srgbClr>
              </a:solidFill>
              <a:latin typeface="Calibri" panose="020F0502020204030204" pitchFamily="34" charset="0"/>
              <a:cs typeface="Calibri" panose="020F0502020204030204" pitchFamily="34" charset="0"/>
            </a:endParaRPr>
          </a:p>
        </p:txBody>
      </p:sp>
      <p:sp>
        <p:nvSpPr>
          <p:cNvPr id="95" name="TextBox 5">
            <a:extLst>
              <a:ext uri="{FF2B5EF4-FFF2-40B4-BE49-F238E27FC236}">
                <a16:creationId xmlns:a16="http://schemas.microsoft.com/office/drawing/2014/main" id="{58FC6493-D3C5-5F46-A8FA-29FC383D3CA7}"/>
              </a:ext>
            </a:extLst>
          </p:cNvPr>
          <p:cNvSpPr txBox="1">
            <a:spLocks noChangeArrowheads="1"/>
          </p:cNvSpPr>
          <p:nvPr/>
        </p:nvSpPr>
        <p:spPr bwMode="auto">
          <a:xfrm>
            <a:off x="3565252" y="5532191"/>
            <a:ext cx="26743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a:solidFill>
                  <a:srgbClr val="706F73">
                    <a:lumMod val="50000"/>
                  </a:srgbClr>
                </a:solidFill>
                <a:latin typeface="Calibri" panose="020F0502020204030204" pitchFamily="34" charset="0"/>
                <a:cs typeface="Calibri" panose="020F0502020204030204" pitchFamily="34" charset="0"/>
              </a:rPr>
              <a:t>ENI Framework Agreement</a:t>
            </a:r>
          </a:p>
        </p:txBody>
      </p:sp>
      <p:sp>
        <p:nvSpPr>
          <p:cNvPr id="96" name="TextBox 5">
            <a:extLst>
              <a:ext uri="{FF2B5EF4-FFF2-40B4-BE49-F238E27FC236}">
                <a16:creationId xmlns:a16="http://schemas.microsoft.com/office/drawing/2014/main" id="{8FF75585-DD98-A446-A391-94824359C73F}"/>
              </a:ext>
            </a:extLst>
          </p:cNvPr>
          <p:cNvSpPr txBox="1">
            <a:spLocks noChangeArrowheads="1"/>
          </p:cNvSpPr>
          <p:nvPr/>
        </p:nvSpPr>
        <p:spPr bwMode="auto">
          <a:xfrm>
            <a:off x="6572225" y="7127765"/>
            <a:ext cx="2546563"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sz="2000" b="1" dirty="0">
                <a:solidFill>
                  <a:srgbClr val="706F73">
                    <a:lumMod val="50000"/>
                  </a:srgbClr>
                </a:solidFill>
                <a:latin typeface="Calibri" panose="020F0502020204030204" pitchFamily="34" charset="0"/>
                <a:cs typeface="Calibri" panose="020F0502020204030204" pitchFamily="34" charset="0"/>
              </a:rPr>
              <a:t>Basic and Detailed Engineering for a 760 Mw net output Combined Cycle Power Plant based on 1 class “H” Gas Turbine.</a:t>
            </a:r>
            <a:endParaRPr lang="en-US" altLang="en-US" sz="2000" dirty="0">
              <a:solidFill>
                <a:srgbClr val="706F73">
                  <a:lumMod val="50000"/>
                </a:srgbClr>
              </a:solidFill>
              <a:latin typeface="Calibri" panose="020F0502020204030204" pitchFamily="34" charset="0"/>
              <a:cs typeface="Calibri" panose="020F0502020204030204" pitchFamily="34" charset="0"/>
            </a:endParaRPr>
          </a:p>
        </p:txBody>
      </p:sp>
      <p:sp>
        <p:nvSpPr>
          <p:cNvPr id="97" name="TextBox 5">
            <a:extLst>
              <a:ext uri="{FF2B5EF4-FFF2-40B4-BE49-F238E27FC236}">
                <a16:creationId xmlns:a16="http://schemas.microsoft.com/office/drawing/2014/main" id="{9D19D775-5E58-7A42-8DAD-A32B4271D198}"/>
              </a:ext>
            </a:extLst>
          </p:cNvPr>
          <p:cNvSpPr txBox="1">
            <a:spLocks noChangeArrowheads="1"/>
          </p:cNvSpPr>
          <p:nvPr/>
        </p:nvSpPr>
        <p:spPr bwMode="auto">
          <a:xfrm>
            <a:off x="6550288" y="5512155"/>
            <a:ext cx="268742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dirty="0" err="1">
                <a:solidFill>
                  <a:srgbClr val="706F73">
                    <a:lumMod val="50000"/>
                  </a:srgbClr>
                </a:solidFill>
                <a:latin typeface="Calibri" panose="020F0502020204030204" pitchFamily="34" charset="0"/>
                <a:cs typeface="Calibri" panose="020F0502020204030204" pitchFamily="34" charset="0"/>
              </a:rPr>
              <a:t>Marghera</a:t>
            </a:r>
            <a:r>
              <a:rPr lang="en-US" altLang="en-US" b="1" dirty="0">
                <a:solidFill>
                  <a:srgbClr val="706F73">
                    <a:lumMod val="50000"/>
                  </a:srgbClr>
                </a:solidFill>
                <a:latin typeface="Calibri" panose="020F0502020204030204" pitchFamily="34" charset="0"/>
                <a:cs typeface="Calibri" panose="020F0502020204030204" pitchFamily="34" charset="0"/>
              </a:rPr>
              <a:t> Levante Power Plant</a:t>
            </a:r>
            <a:endParaRPr lang="en-US" altLang="en-US" dirty="0">
              <a:solidFill>
                <a:srgbClr val="706F73">
                  <a:lumMod val="50000"/>
                </a:srgbClr>
              </a:solidFill>
              <a:latin typeface="Calibri" panose="020F0502020204030204" pitchFamily="34" charset="0"/>
              <a:cs typeface="Calibri" panose="020F0502020204030204" pitchFamily="34" charset="0"/>
            </a:endParaRPr>
          </a:p>
        </p:txBody>
      </p:sp>
      <p:sp>
        <p:nvSpPr>
          <p:cNvPr id="107" name="TextBox 5">
            <a:extLst>
              <a:ext uri="{FF2B5EF4-FFF2-40B4-BE49-F238E27FC236}">
                <a16:creationId xmlns:a16="http://schemas.microsoft.com/office/drawing/2014/main" id="{BF68D5E7-0AEE-1C42-B306-1B1011EF907D}"/>
              </a:ext>
            </a:extLst>
          </p:cNvPr>
          <p:cNvSpPr txBox="1">
            <a:spLocks noChangeArrowheads="1"/>
          </p:cNvSpPr>
          <p:nvPr/>
        </p:nvSpPr>
        <p:spPr bwMode="auto">
          <a:xfrm>
            <a:off x="9639971" y="5566522"/>
            <a:ext cx="2522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defTabSz="1219068">
              <a:spcBef>
                <a:spcPts val="1600"/>
              </a:spcBef>
              <a:buClr>
                <a:srgbClr val="009D56"/>
              </a:buClr>
              <a:buSzTx/>
              <a:buNone/>
            </a:pPr>
            <a:r>
              <a:rPr lang="en-US" altLang="en-US" b="1">
                <a:solidFill>
                  <a:srgbClr val="706F73">
                    <a:lumMod val="50000"/>
                  </a:srgbClr>
                </a:solidFill>
                <a:latin typeface="Calibri" panose="020F0502020204030204" pitchFamily="34" charset="0"/>
                <a:cs typeface="Calibri" panose="020F0502020204030204" pitchFamily="34" charset="0"/>
              </a:rPr>
              <a:t>Policlinico of Milan </a:t>
            </a:r>
            <a:endParaRPr lang="en-US" altLang="en-US">
              <a:solidFill>
                <a:srgbClr val="706F73">
                  <a:lumMod val="50000"/>
                </a:srgbClr>
              </a:solidFill>
              <a:latin typeface="Calibri" panose="020F0502020204030204" pitchFamily="34" charset="0"/>
              <a:cs typeface="Calibri" panose="020F0502020204030204" pitchFamily="34" charset="0"/>
            </a:endParaRPr>
          </a:p>
        </p:txBody>
      </p:sp>
      <p:sp>
        <p:nvSpPr>
          <p:cNvPr id="108" name="TextBox 5">
            <a:extLst>
              <a:ext uri="{FF2B5EF4-FFF2-40B4-BE49-F238E27FC236}">
                <a16:creationId xmlns:a16="http://schemas.microsoft.com/office/drawing/2014/main" id="{9703D858-75C2-6F40-89B0-C399517F01FA}"/>
              </a:ext>
            </a:extLst>
          </p:cNvPr>
          <p:cNvSpPr txBox="1">
            <a:spLocks noChangeArrowheads="1"/>
          </p:cNvSpPr>
          <p:nvPr/>
        </p:nvSpPr>
        <p:spPr bwMode="auto">
          <a:xfrm>
            <a:off x="9650467" y="7137107"/>
            <a:ext cx="2710233"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indent="0" defTabSz="914324">
              <a:spcBef>
                <a:spcPts val="1200"/>
              </a:spcBef>
              <a:buClr>
                <a:srgbClr val="009D56"/>
              </a:buClr>
              <a:buSzTx/>
              <a:buFont typeface="Wingdings" pitchFamily="2" charset="2"/>
              <a:buNone/>
              <a:defRPr sz="1500" b="1">
                <a:solidFill>
                  <a:srgbClr val="706F73">
                    <a:lumMod val="50000"/>
                  </a:srgbClr>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Font typeface="Arial" panose="020B0604020202020204" pitchFamily="34" charset="0"/>
              <a:buChar char="–"/>
              <a:defRPr sz="2000">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latin typeface="Univers 55 Roman" pitchFamily="2" charset="0"/>
                <a:ea typeface="MS PGothic" panose="020B0600070205080204" pitchFamily="34" charset="-128"/>
                <a:cs typeface="Univers 55 Roman" pitchFamily="2" charset="0"/>
              </a:defRPr>
            </a:lvl9pPr>
          </a:lstStyle>
          <a:p>
            <a:r>
              <a:rPr lang="en-US" altLang="en-US" sz="2000" dirty="0"/>
              <a:t>Engineering, Project and  Construction Management for State-of-Art Hospital in Milan: 700 Beds, 22 Op theaters, over 80.000 sqm.</a:t>
            </a:r>
          </a:p>
        </p:txBody>
      </p:sp>
      <p:grpSp>
        <p:nvGrpSpPr>
          <p:cNvPr id="73" name="Group 72">
            <a:extLst>
              <a:ext uri="{FF2B5EF4-FFF2-40B4-BE49-F238E27FC236}">
                <a16:creationId xmlns:a16="http://schemas.microsoft.com/office/drawing/2014/main" id="{EAFDC914-C89F-2A4E-9369-4BCDA7AEEE53}"/>
              </a:ext>
            </a:extLst>
          </p:cNvPr>
          <p:cNvGrpSpPr/>
          <p:nvPr/>
        </p:nvGrpSpPr>
        <p:grpSpPr>
          <a:xfrm>
            <a:off x="11570795" y="2139817"/>
            <a:ext cx="789904" cy="680908"/>
            <a:chOff x="3955185" y="6024964"/>
            <a:chExt cx="592428" cy="510681"/>
          </a:xfrm>
        </p:grpSpPr>
        <p:sp>
          <p:nvSpPr>
            <p:cNvPr id="101" name="Oval 100">
              <a:extLst>
                <a:ext uri="{FF2B5EF4-FFF2-40B4-BE49-F238E27FC236}">
                  <a16:creationId xmlns:a16="http://schemas.microsoft.com/office/drawing/2014/main" id="{A1ED75F6-B9CC-AB49-94A5-863B640E1C34}"/>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2" name="TextBox 5">
              <a:extLst>
                <a:ext uri="{FF2B5EF4-FFF2-40B4-BE49-F238E27FC236}">
                  <a16:creationId xmlns:a16="http://schemas.microsoft.com/office/drawing/2014/main" id="{7E779A33-BBCA-CE49-9B5C-B836508DBAF1}"/>
                </a:ext>
              </a:extLst>
            </p:cNvPr>
            <p:cNvSpPr txBox="1">
              <a:spLocks noChangeArrowheads="1"/>
            </p:cNvSpPr>
            <p:nvPr/>
          </p:nvSpPr>
          <p:spPr bwMode="auto">
            <a:xfrm>
              <a:off x="3955185" y="6192712"/>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s-ES" sz="1600" b="1" dirty="0">
                  <a:solidFill>
                    <a:schemeClr val="bg1"/>
                  </a:solidFill>
                </a:rPr>
                <a:t>E</a:t>
              </a:r>
              <a:endParaRPr lang="en-US" sz="1600" b="1" dirty="0">
                <a:solidFill>
                  <a:schemeClr val="bg1"/>
                </a:solidFill>
              </a:endParaRPr>
            </a:p>
          </p:txBody>
        </p:sp>
      </p:grpSp>
      <p:grpSp>
        <p:nvGrpSpPr>
          <p:cNvPr id="103" name="Group 102">
            <a:extLst>
              <a:ext uri="{FF2B5EF4-FFF2-40B4-BE49-F238E27FC236}">
                <a16:creationId xmlns:a16="http://schemas.microsoft.com/office/drawing/2014/main" id="{DA9FFE96-9012-2F41-8D81-0F721D0E5C35}"/>
              </a:ext>
            </a:extLst>
          </p:cNvPr>
          <p:cNvGrpSpPr/>
          <p:nvPr/>
        </p:nvGrpSpPr>
        <p:grpSpPr>
          <a:xfrm>
            <a:off x="8522661" y="2170429"/>
            <a:ext cx="789904" cy="680908"/>
            <a:chOff x="3955185" y="6024964"/>
            <a:chExt cx="592428" cy="510681"/>
          </a:xfrm>
        </p:grpSpPr>
        <p:sp>
          <p:nvSpPr>
            <p:cNvPr id="104" name="Oval 103">
              <a:extLst>
                <a:ext uri="{FF2B5EF4-FFF2-40B4-BE49-F238E27FC236}">
                  <a16:creationId xmlns:a16="http://schemas.microsoft.com/office/drawing/2014/main" id="{AE3A76D1-2A63-6245-94E1-6A64C826811A}"/>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5" name="TextBox 5">
              <a:extLst>
                <a:ext uri="{FF2B5EF4-FFF2-40B4-BE49-F238E27FC236}">
                  <a16:creationId xmlns:a16="http://schemas.microsoft.com/office/drawing/2014/main" id="{BE7125CA-4E5E-2040-8C2B-C2F8CC02F9DD}"/>
                </a:ext>
              </a:extLst>
            </p:cNvPr>
            <p:cNvSpPr txBox="1">
              <a:spLocks noChangeArrowheads="1"/>
            </p:cNvSpPr>
            <p:nvPr/>
          </p:nvSpPr>
          <p:spPr bwMode="auto">
            <a:xfrm>
              <a:off x="3955185" y="6192712"/>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s-ES" sz="1600" b="1" dirty="0">
                  <a:solidFill>
                    <a:schemeClr val="bg1"/>
                  </a:solidFill>
                </a:rPr>
                <a:t>E</a:t>
              </a:r>
              <a:endParaRPr lang="en-US" sz="1600" b="1" dirty="0">
                <a:solidFill>
                  <a:schemeClr val="bg1"/>
                </a:solidFill>
              </a:endParaRPr>
            </a:p>
          </p:txBody>
        </p:sp>
      </p:grpSp>
      <p:grpSp>
        <p:nvGrpSpPr>
          <p:cNvPr id="51" name="Group 50">
            <a:extLst>
              <a:ext uri="{FF2B5EF4-FFF2-40B4-BE49-F238E27FC236}">
                <a16:creationId xmlns:a16="http://schemas.microsoft.com/office/drawing/2014/main" id="{DA9FFE96-9012-2F41-8D81-0F721D0E5C35}"/>
              </a:ext>
            </a:extLst>
          </p:cNvPr>
          <p:cNvGrpSpPr/>
          <p:nvPr/>
        </p:nvGrpSpPr>
        <p:grpSpPr>
          <a:xfrm>
            <a:off x="2577029" y="2137917"/>
            <a:ext cx="789904" cy="680908"/>
            <a:chOff x="3955185" y="6024964"/>
            <a:chExt cx="592428" cy="510681"/>
          </a:xfrm>
        </p:grpSpPr>
        <p:sp>
          <p:nvSpPr>
            <p:cNvPr id="52" name="Oval 51">
              <a:extLst>
                <a:ext uri="{FF2B5EF4-FFF2-40B4-BE49-F238E27FC236}">
                  <a16:creationId xmlns:a16="http://schemas.microsoft.com/office/drawing/2014/main" id="{AE3A76D1-2A63-6245-94E1-6A64C826811A}"/>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4" name="TextBox 5">
              <a:extLst>
                <a:ext uri="{FF2B5EF4-FFF2-40B4-BE49-F238E27FC236}">
                  <a16:creationId xmlns:a16="http://schemas.microsoft.com/office/drawing/2014/main" id="{BE7125CA-4E5E-2040-8C2B-C2F8CC02F9DD}"/>
                </a:ext>
              </a:extLst>
            </p:cNvPr>
            <p:cNvSpPr txBox="1">
              <a:spLocks noChangeArrowheads="1"/>
            </p:cNvSpPr>
            <p:nvPr/>
          </p:nvSpPr>
          <p:spPr bwMode="auto">
            <a:xfrm>
              <a:off x="3955185" y="6192712"/>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s-ES" sz="1600" b="1" dirty="0">
                  <a:solidFill>
                    <a:schemeClr val="bg1"/>
                  </a:solidFill>
                </a:rPr>
                <a:t>E</a:t>
              </a:r>
              <a:endParaRPr lang="en-US" sz="1600" b="1" dirty="0">
                <a:solidFill>
                  <a:schemeClr val="bg1"/>
                </a:solidFill>
              </a:endParaRPr>
            </a:p>
          </p:txBody>
        </p:sp>
      </p:grpSp>
      <p:cxnSp>
        <p:nvCxnSpPr>
          <p:cNvPr id="79" name="Straight Connector 78">
            <a:extLst>
              <a:ext uri="{FF2B5EF4-FFF2-40B4-BE49-F238E27FC236}">
                <a16:creationId xmlns:a16="http://schemas.microsoft.com/office/drawing/2014/main" id="{6985AE91-351B-DB42-9A36-4D8EA45DBE31}"/>
              </a:ext>
            </a:extLst>
          </p:cNvPr>
          <p:cNvCxnSpPr>
            <a:cxnSpLocks/>
          </p:cNvCxnSpPr>
          <p:nvPr/>
        </p:nvCxnSpPr>
        <p:spPr>
          <a:xfrm>
            <a:off x="3572449" y="5170160"/>
            <a:ext cx="2660355"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DA9FFE96-9012-2F41-8D81-0F721D0E5C35}"/>
              </a:ext>
            </a:extLst>
          </p:cNvPr>
          <p:cNvGrpSpPr/>
          <p:nvPr/>
        </p:nvGrpSpPr>
        <p:grpSpPr>
          <a:xfrm>
            <a:off x="5498029" y="2137917"/>
            <a:ext cx="789904" cy="680908"/>
            <a:chOff x="3955185" y="6024964"/>
            <a:chExt cx="592428" cy="510681"/>
          </a:xfrm>
        </p:grpSpPr>
        <p:sp>
          <p:nvSpPr>
            <p:cNvPr id="109" name="Oval 108">
              <a:extLst>
                <a:ext uri="{FF2B5EF4-FFF2-40B4-BE49-F238E27FC236}">
                  <a16:creationId xmlns:a16="http://schemas.microsoft.com/office/drawing/2014/main" id="{AE3A76D1-2A63-6245-94E1-6A64C826811A}"/>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0" name="TextBox 5">
              <a:extLst>
                <a:ext uri="{FF2B5EF4-FFF2-40B4-BE49-F238E27FC236}">
                  <a16:creationId xmlns:a16="http://schemas.microsoft.com/office/drawing/2014/main" id="{BE7125CA-4E5E-2040-8C2B-C2F8CC02F9DD}"/>
                </a:ext>
              </a:extLst>
            </p:cNvPr>
            <p:cNvSpPr txBox="1">
              <a:spLocks noChangeArrowheads="1"/>
            </p:cNvSpPr>
            <p:nvPr/>
          </p:nvSpPr>
          <p:spPr bwMode="auto">
            <a:xfrm>
              <a:off x="3955185" y="6192712"/>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s-ES" sz="1600" b="1" dirty="0">
                  <a:solidFill>
                    <a:schemeClr val="bg1"/>
                  </a:solidFill>
                </a:rPr>
                <a:t>E</a:t>
              </a:r>
              <a:endParaRPr lang="en-US" sz="1600" b="1" dirty="0">
                <a:solidFill>
                  <a:schemeClr val="bg1"/>
                </a:solidFill>
              </a:endParaRPr>
            </a:p>
          </p:txBody>
        </p:sp>
      </p:grpSp>
      <p:grpSp>
        <p:nvGrpSpPr>
          <p:cNvPr id="58" name="Group 57">
            <a:extLst>
              <a:ext uri="{FF2B5EF4-FFF2-40B4-BE49-F238E27FC236}">
                <a16:creationId xmlns:a16="http://schemas.microsoft.com/office/drawing/2014/main" id="{EAFDC914-C89F-2A4E-9369-4BCDA7AEEE53}"/>
              </a:ext>
            </a:extLst>
          </p:cNvPr>
          <p:cNvGrpSpPr/>
          <p:nvPr/>
        </p:nvGrpSpPr>
        <p:grpSpPr>
          <a:xfrm>
            <a:off x="14578155" y="2126270"/>
            <a:ext cx="789904" cy="680908"/>
            <a:chOff x="3955185" y="6024964"/>
            <a:chExt cx="592428" cy="510681"/>
          </a:xfrm>
        </p:grpSpPr>
        <p:sp>
          <p:nvSpPr>
            <p:cNvPr id="59" name="Oval 58">
              <a:extLst>
                <a:ext uri="{FF2B5EF4-FFF2-40B4-BE49-F238E27FC236}">
                  <a16:creationId xmlns:a16="http://schemas.microsoft.com/office/drawing/2014/main" id="{A1ED75F6-B9CC-AB49-94A5-863B640E1C34}"/>
                </a:ext>
              </a:extLst>
            </p:cNvPr>
            <p:cNvSpPr/>
            <p:nvPr/>
          </p:nvSpPr>
          <p:spPr>
            <a:xfrm>
              <a:off x="3983515" y="6024964"/>
              <a:ext cx="533686" cy="51068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0" name="TextBox 5">
              <a:extLst>
                <a:ext uri="{FF2B5EF4-FFF2-40B4-BE49-F238E27FC236}">
                  <a16:creationId xmlns:a16="http://schemas.microsoft.com/office/drawing/2014/main" id="{7E779A33-BBCA-CE49-9B5C-B836508DBAF1}"/>
                </a:ext>
              </a:extLst>
            </p:cNvPr>
            <p:cNvSpPr txBox="1">
              <a:spLocks noChangeArrowheads="1"/>
            </p:cNvSpPr>
            <p:nvPr/>
          </p:nvSpPr>
          <p:spPr bwMode="auto">
            <a:xfrm>
              <a:off x="3955185" y="6192712"/>
              <a:ext cx="5924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lgn="ctr" defTabSz="1219068">
                <a:buClr>
                  <a:srgbClr val="009D56"/>
                </a:buClr>
                <a:buNone/>
              </a:pPr>
              <a:r>
                <a:rPr lang="es-ES" sz="1600" b="1" dirty="0">
                  <a:solidFill>
                    <a:schemeClr val="bg1"/>
                  </a:solidFill>
                </a:rPr>
                <a:t>E</a:t>
              </a:r>
              <a:endParaRPr lang="en-US" sz="1600" b="1" dirty="0">
                <a:solidFill>
                  <a:schemeClr val="bg1"/>
                </a:solidFill>
              </a:endParaRPr>
            </a:p>
          </p:txBody>
        </p:sp>
      </p:grpSp>
      <p:cxnSp>
        <p:nvCxnSpPr>
          <p:cNvPr id="80" name="Straight Connector 79">
            <a:extLst>
              <a:ext uri="{FF2B5EF4-FFF2-40B4-BE49-F238E27FC236}">
                <a16:creationId xmlns:a16="http://schemas.microsoft.com/office/drawing/2014/main" id="{3866C79D-15D5-2F46-8A66-700F4286C4CF}"/>
              </a:ext>
            </a:extLst>
          </p:cNvPr>
          <p:cNvCxnSpPr>
            <a:cxnSpLocks/>
          </p:cNvCxnSpPr>
          <p:nvPr/>
        </p:nvCxnSpPr>
        <p:spPr>
          <a:xfrm>
            <a:off x="6563322" y="5170160"/>
            <a:ext cx="2674389" cy="0"/>
          </a:xfrm>
          <a:prstGeom prst="line">
            <a:avLst/>
          </a:prstGeom>
          <a:ln w="38100">
            <a:solidFill>
              <a:schemeClr val="tx2"/>
            </a:solidFill>
            <a:tailEnd type="none"/>
          </a:ln>
        </p:spPr>
        <p:style>
          <a:lnRef idx="1">
            <a:schemeClr val="accent1"/>
          </a:lnRef>
          <a:fillRef idx="0">
            <a:schemeClr val="accent1"/>
          </a:fillRef>
          <a:effectRef idx="0">
            <a:schemeClr val="accent1"/>
          </a:effectRef>
          <a:fontRef idx="minor">
            <a:schemeClr val="tx1"/>
          </a:fontRef>
        </p:style>
      </p:cxnSp>
      <p:pic>
        <p:nvPicPr>
          <p:cNvPr id="75" name="Picture 74">
            <a:extLst>
              <a:ext uri="{FF2B5EF4-FFF2-40B4-BE49-F238E27FC236}">
                <a16:creationId xmlns:a16="http://schemas.microsoft.com/office/drawing/2014/main" id="{F6FFDFE3-1235-EE44-8172-AC2C0CD50F7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1881" t="42705" r="31518" b="41807"/>
          <a:stretch/>
        </p:blipFill>
        <p:spPr>
          <a:xfrm>
            <a:off x="13704752" y="562551"/>
            <a:ext cx="1789797" cy="535187"/>
          </a:xfrm>
          <a:prstGeom prst="rect">
            <a:avLst/>
          </a:prstGeom>
        </p:spPr>
      </p:pic>
    </p:spTree>
    <p:extLst>
      <p:ext uri="{BB962C8B-B14F-4D97-AF65-F5344CB8AC3E}">
        <p14:creationId xmlns:p14="http://schemas.microsoft.com/office/powerpoint/2010/main" val="35715148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B5D7CD-70FA-D245-88A7-4F8C1F01D3BE}"/>
              </a:ext>
            </a:extLst>
          </p:cNvPr>
          <p:cNvSpPr/>
          <p:nvPr/>
        </p:nvSpPr>
        <p:spPr>
          <a:xfrm>
            <a:off x="-26242" y="0"/>
            <a:ext cx="5342857" cy="9143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79" name="CuadroTexto 78"/>
          <p:cNvSpPr txBox="1"/>
          <p:nvPr/>
        </p:nvSpPr>
        <p:spPr>
          <a:xfrm>
            <a:off x="877547" y="617522"/>
            <a:ext cx="4699131" cy="1938992"/>
          </a:xfrm>
          <a:prstGeom prst="rect">
            <a:avLst/>
          </a:prstGeom>
          <a:noFill/>
        </p:spPr>
        <p:txBody>
          <a:bodyPr wrap="square" rtlCol="0">
            <a:spAutoFit/>
          </a:bodyPr>
          <a:lstStyle/>
          <a:p>
            <a:r>
              <a:rPr lang="es-ES_tradnl" sz="4000" b="1" dirty="0" err="1">
                <a:solidFill>
                  <a:schemeClr val="bg1"/>
                </a:solidFill>
                <a:latin typeface="Calibri" panose="020F0502020204030204" pitchFamily="34" charset="0"/>
                <a:ea typeface="Univers" charset="0"/>
                <a:cs typeface="Calibri" panose="020F0502020204030204" pitchFamily="34" charset="0"/>
              </a:rPr>
              <a:t>We</a:t>
            </a:r>
            <a:r>
              <a:rPr lang="es-ES_tradnl" sz="4000" b="1" dirty="0">
                <a:solidFill>
                  <a:schemeClr val="bg1"/>
                </a:solidFill>
                <a:latin typeface="Calibri" panose="020F0502020204030204" pitchFamily="34" charset="0"/>
                <a:ea typeface="Univers" charset="0"/>
                <a:cs typeface="Calibri" panose="020F0502020204030204" pitchFamily="34" charset="0"/>
              </a:rPr>
              <a:t> </a:t>
            </a:r>
            <a:r>
              <a:rPr lang="es-ES_tradnl" sz="4000" b="1" dirty="0" err="1">
                <a:solidFill>
                  <a:schemeClr val="bg1"/>
                </a:solidFill>
                <a:latin typeface="Calibri" panose="020F0502020204030204" pitchFamily="34" charset="0"/>
                <a:ea typeface="Univers" charset="0"/>
                <a:cs typeface="Calibri" panose="020F0502020204030204" pitchFamily="34" charset="0"/>
              </a:rPr>
              <a:t>belong</a:t>
            </a:r>
            <a:r>
              <a:rPr lang="es-ES_tradnl" sz="4000" b="1" dirty="0">
                <a:solidFill>
                  <a:schemeClr val="bg1"/>
                </a:solidFill>
                <a:latin typeface="Calibri" panose="020F0502020204030204" pitchFamily="34" charset="0"/>
                <a:ea typeface="Univers" charset="0"/>
                <a:cs typeface="Calibri" panose="020F0502020204030204" pitchFamily="34" charset="0"/>
              </a:rPr>
              <a:t> to </a:t>
            </a:r>
          </a:p>
          <a:p>
            <a:r>
              <a:rPr lang="es-ES_tradnl" sz="4000" b="1" dirty="0">
                <a:solidFill>
                  <a:schemeClr val="bg1"/>
                </a:solidFill>
                <a:latin typeface="Calibri" panose="020F0502020204030204" pitchFamily="34" charset="0"/>
                <a:ea typeface="Univers" charset="0"/>
                <a:cs typeface="Calibri" panose="020F0502020204030204" pitchFamily="34" charset="0"/>
              </a:rPr>
              <a:t>a global </a:t>
            </a:r>
            <a:r>
              <a:rPr lang="es-ES_tradnl" sz="4000" b="1" dirty="0" err="1">
                <a:solidFill>
                  <a:schemeClr val="bg1"/>
                </a:solidFill>
                <a:latin typeface="Calibri" panose="020F0502020204030204" pitchFamily="34" charset="0"/>
                <a:ea typeface="Univers" charset="0"/>
                <a:cs typeface="Calibri" panose="020F0502020204030204" pitchFamily="34" charset="0"/>
              </a:rPr>
              <a:t>group</a:t>
            </a:r>
            <a:r>
              <a:rPr lang="es-ES_tradnl" sz="4000" b="1" dirty="0">
                <a:solidFill>
                  <a:schemeClr val="bg1"/>
                </a:solidFill>
                <a:latin typeface="Calibri" panose="020F0502020204030204" pitchFamily="34" charset="0"/>
                <a:ea typeface="Univers" charset="0"/>
                <a:cs typeface="Calibri" panose="020F0502020204030204" pitchFamily="34" charset="0"/>
              </a:rPr>
              <a:t> </a:t>
            </a:r>
          </a:p>
          <a:p>
            <a:r>
              <a:rPr lang="es-ES_tradnl" sz="4000" b="1" dirty="0">
                <a:solidFill>
                  <a:schemeClr val="bg1"/>
                </a:solidFill>
                <a:latin typeface="Calibri" panose="020F0502020204030204" pitchFamily="34" charset="0"/>
                <a:ea typeface="Univers" charset="0"/>
                <a:cs typeface="Calibri" panose="020F0502020204030204" pitchFamily="34" charset="0"/>
              </a:rPr>
              <a:t>of </a:t>
            </a:r>
            <a:r>
              <a:rPr lang="es-ES_tradnl" sz="4000" b="1" dirty="0" err="1">
                <a:solidFill>
                  <a:schemeClr val="bg1"/>
                </a:solidFill>
                <a:latin typeface="Calibri" panose="020F0502020204030204" pitchFamily="34" charset="0"/>
                <a:ea typeface="Univers" charset="0"/>
                <a:cs typeface="Calibri" panose="020F0502020204030204" pitchFamily="34" charset="0"/>
              </a:rPr>
              <a:t>companies</a:t>
            </a:r>
            <a:endParaRPr lang="es-ES_tradnl" sz="4000" b="1" dirty="0">
              <a:solidFill>
                <a:schemeClr val="bg1"/>
              </a:solidFill>
              <a:latin typeface="Calibri" panose="020F0502020204030204" pitchFamily="34" charset="0"/>
              <a:ea typeface="Univers" charset="0"/>
              <a:cs typeface="Calibri" panose="020F0502020204030204" pitchFamily="34" charset="0"/>
            </a:endParaRPr>
          </a:p>
        </p:txBody>
      </p:sp>
      <p:sp>
        <p:nvSpPr>
          <p:cNvPr id="80" name="CuadroTexto 79"/>
          <p:cNvSpPr txBox="1"/>
          <p:nvPr/>
        </p:nvSpPr>
        <p:spPr>
          <a:xfrm>
            <a:off x="844490" y="4797158"/>
            <a:ext cx="3026238" cy="923330"/>
          </a:xfrm>
          <a:prstGeom prst="rect">
            <a:avLst/>
          </a:prstGeom>
          <a:noFill/>
        </p:spPr>
        <p:txBody>
          <a:bodyPr wrap="square" rtlCol="0">
            <a:spAutoFit/>
          </a:bodyPr>
          <a:lstStyle/>
          <a:p>
            <a:r>
              <a:rPr lang="nb-NO" sz="5400" b="1" dirty="0">
                <a:solidFill>
                  <a:schemeClr val="bg1"/>
                </a:solidFill>
                <a:latin typeface="Calibri" panose="020F0502020204030204" pitchFamily="34" charset="0"/>
                <a:ea typeface="Univers" charset="0"/>
                <a:cs typeface="Calibri" panose="020F0502020204030204" pitchFamily="34" charset="0"/>
              </a:rPr>
              <a:t>55,500</a:t>
            </a:r>
            <a:endParaRPr lang="es-ES_tradnl" sz="5400" b="1" dirty="0">
              <a:solidFill>
                <a:schemeClr val="bg1"/>
              </a:solidFill>
              <a:latin typeface="Calibri" panose="020F0502020204030204" pitchFamily="34" charset="0"/>
              <a:ea typeface="Univers" charset="0"/>
              <a:cs typeface="Calibri" panose="020F0502020204030204" pitchFamily="34" charset="0"/>
            </a:endParaRPr>
          </a:p>
        </p:txBody>
      </p:sp>
      <p:sp>
        <p:nvSpPr>
          <p:cNvPr id="81" name="CuadroTexto 80"/>
          <p:cNvSpPr txBox="1"/>
          <p:nvPr/>
        </p:nvSpPr>
        <p:spPr>
          <a:xfrm>
            <a:off x="862075" y="5510035"/>
            <a:ext cx="3917345" cy="430887"/>
          </a:xfrm>
          <a:prstGeom prst="rect">
            <a:avLst/>
          </a:prstGeom>
          <a:noFill/>
        </p:spPr>
        <p:txBody>
          <a:bodyPr wrap="square" rtlCol="0">
            <a:spAutoFit/>
          </a:bodyPr>
          <a:lstStyle/>
          <a:p>
            <a:r>
              <a:rPr lang="nb-NO" sz="2200" dirty="0">
                <a:solidFill>
                  <a:schemeClr val="bg1"/>
                </a:solidFill>
                <a:latin typeface="Calibri" panose="020F0502020204030204" pitchFamily="34" charset="0"/>
                <a:ea typeface="Univers" charset="0"/>
                <a:cs typeface="Calibri" panose="020F0502020204030204" pitchFamily="34" charset="0"/>
              </a:rPr>
              <a:t>full-time </a:t>
            </a:r>
            <a:r>
              <a:rPr lang="nb-NO" sz="2200" dirty="0" err="1">
                <a:solidFill>
                  <a:schemeClr val="bg1"/>
                </a:solidFill>
                <a:latin typeface="Calibri" panose="020F0502020204030204" pitchFamily="34" charset="0"/>
                <a:ea typeface="Univers" charset="0"/>
                <a:cs typeface="Calibri" panose="020F0502020204030204" pitchFamily="34" charset="0"/>
              </a:rPr>
              <a:t>employees</a:t>
            </a:r>
            <a:endParaRPr lang="nb-NO" sz="2200" dirty="0">
              <a:solidFill>
                <a:schemeClr val="bg1"/>
              </a:solidFill>
              <a:latin typeface="Calibri" panose="020F0502020204030204" pitchFamily="34" charset="0"/>
              <a:ea typeface="Univers" charset="0"/>
              <a:cs typeface="Calibri" panose="020F0502020204030204" pitchFamily="34" charset="0"/>
            </a:endParaRPr>
          </a:p>
        </p:txBody>
      </p:sp>
      <p:sp>
        <p:nvSpPr>
          <p:cNvPr id="85" name="CuadroTexto 84"/>
          <p:cNvSpPr txBox="1"/>
          <p:nvPr/>
        </p:nvSpPr>
        <p:spPr>
          <a:xfrm>
            <a:off x="835819" y="6985901"/>
            <a:ext cx="3532981" cy="923330"/>
          </a:xfrm>
          <a:prstGeom prst="rect">
            <a:avLst/>
          </a:prstGeom>
          <a:noFill/>
        </p:spPr>
        <p:txBody>
          <a:bodyPr wrap="square" rtlCol="0">
            <a:spAutoFit/>
          </a:bodyPr>
          <a:lstStyle/>
          <a:p>
            <a:r>
              <a:rPr lang="nb-NO" sz="5400" b="1" dirty="0">
                <a:solidFill>
                  <a:schemeClr val="bg1"/>
                </a:solidFill>
                <a:latin typeface="Calibri" panose="020F0502020204030204" pitchFamily="34" charset="0"/>
                <a:ea typeface="Univers" charset="0"/>
                <a:cs typeface="Calibri" panose="020F0502020204030204" pitchFamily="34" charset="0"/>
              </a:rPr>
              <a:t>22.1 billion</a:t>
            </a:r>
            <a:endParaRPr lang="es-ES_tradnl" sz="5400" b="1" dirty="0">
              <a:solidFill>
                <a:schemeClr val="bg1"/>
              </a:solidFill>
              <a:latin typeface="Calibri" panose="020F0502020204030204" pitchFamily="34" charset="0"/>
              <a:ea typeface="Univers" charset="0"/>
              <a:cs typeface="Calibri" panose="020F0502020204030204" pitchFamily="34" charset="0"/>
            </a:endParaRPr>
          </a:p>
        </p:txBody>
      </p:sp>
      <p:sp>
        <p:nvSpPr>
          <p:cNvPr id="86" name="CuadroTexto 85"/>
          <p:cNvSpPr txBox="1"/>
          <p:nvPr/>
        </p:nvSpPr>
        <p:spPr>
          <a:xfrm>
            <a:off x="835821" y="7774392"/>
            <a:ext cx="4233657" cy="430887"/>
          </a:xfrm>
          <a:prstGeom prst="rect">
            <a:avLst/>
          </a:prstGeom>
          <a:noFill/>
        </p:spPr>
        <p:txBody>
          <a:bodyPr wrap="square" rtlCol="0">
            <a:spAutoFit/>
          </a:bodyPr>
          <a:lstStyle/>
          <a:p>
            <a:r>
              <a:rPr lang="nb-NO" sz="2200" b="1" dirty="0">
                <a:solidFill>
                  <a:schemeClr val="bg1"/>
                </a:solidFill>
                <a:latin typeface="Calibri" panose="020F0502020204030204" pitchFamily="34" charset="0"/>
                <a:ea typeface="Univers" charset="0"/>
                <a:cs typeface="Calibri" panose="020F0502020204030204" pitchFamily="34" charset="0"/>
              </a:rPr>
              <a:t>USD in sales</a:t>
            </a:r>
            <a:endParaRPr lang="nb-NO" sz="2200" dirty="0">
              <a:solidFill>
                <a:schemeClr val="bg1"/>
              </a:solidFill>
              <a:latin typeface="Calibri" panose="020F0502020204030204" pitchFamily="34" charset="0"/>
              <a:ea typeface="Univers" charset="0"/>
              <a:cs typeface="Calibri" panose="020F0502020204030204" pitchFamily="34" charset="0"/>
            </a:endParaRPr>
          </a:p>
        </p:txBody>
      </p:sp>
      <p:sp>
        <p:nvSpPr>
          <p:cNvPr id="109" name="CuadroTexto 108"/>
          <p:cNvSpPr txBox="1"/>
          <p:nvPr/>
        </p:nvSpPr>
        <p:spPr>
          <a:xfrm>
            <a:off x="6391067" y="1541744"/>
            <a:ext cx="4565225" cy="1292662"/>
          </a:xfrm>
          <a:prstGeom prst="rect">
            <a:avLst/>
          </a:prstGeom>
          <a:noFill/>
        </p:spPr>
        <p:txBody>
          <a:bodyPr wrap="square" rtlCol="0">
            <a:spAutoFit/>
          </a:bodyPr>
          <a:lstStyle/>
          <a:p>
            <a:r>
              <a:rPr lang="es-ES_tradnl" sz="3600" b="1" dirty="0">
                <a:solidFill>
                  <a:schemeClr val="accent1"/>
                </a:solidFill>
                <a:latin typeface="Calibri" panose="020F0502020204030204" pitchFamily="34" charset="0"/>
                <a:ea typeface="Univers-Bold" charset="0"/>
                <a:cs typeface="Calibri" panose="020F0502020204030204" pitchFamily="34" charset="0"/>
              </a:rPr>
              <a:t>3.3 </a:t>
            </a:r>
            <a:r>
              <a:rPr lang="es-ES_tradnl" sz="3600" b="1" dirty="0" err="1">
                <a:solidFill>
                  <a:schemeClr val="accent1"/>
                </a:solidFill>
                <a:latin typeface="Calibri" panose="020F0502020204030204" pitchFamily="34" charset="0"/>
                <a:ea typeface="Univers-Bold" charset="0"/>
                <a:cs typeface="Calibri" panose="020F0502020204030204" pitchFamily="34" charset="0"/>
              </a:rPr>
              <a:t>million</a:t>
            </a:r>
            <a:br>
              <a:rPr lang="es-ES_tradnl" sz="3600" b="1" dirty="0">
                <a:solidFill>
                  <a:schemeClr val="accent1"/>
                </a:solidFill>
                <a:latin typeface="Calibri" panose="020F0502020204030204" pitchFamily="34" charset="0"/>
                <a:ea typeface="Univers-Bold" charset="0"/>
                <a:cs typeface="Calibri" panose="020F0502020204030204" pitchFamily="34" charset="0"/>
              </a:rPr>
            </a:br>
            <a:r>
              <a:rPr lang="en-US" sz="2100" b="1" dirty="0">
                <a:solidFill>
                  <a:srgbClr val="717073"/>
                </a:solidFill>
                <a:latin typeface="Calibri" panose="020F0502020204030204" pitchFamily="34" charset="0"/>
                <a:ea typeface="Univers-Bold" charset="0"/>
                <a:cs typeface="Calibri" panose="020F0502020204030204" pitchFamily="34" charset="0"/>
              </a:rPr>
              <a:t>tons of seamless</a:t>
            </a:r>
            <a:r>
              <a:rPr lang="en-US" sz="2100" dirty="0">
                <a:solidFill>
                  <a:srgbClr val="717073"/>
                </a:solidFill>
                <a:latin typeface="Calibri" panose="020F0502020204030204" pitchFamily="34" charset="0"/>
                <a:ea typeface="Univers-Bold" charset="0"/>
                <a:cs typeface="Calibri" panose="020F0502020204030204" pitchFamily="34" charset="0"/>
              </a:rPr>
              <a:t> and </a:t>
            </a:r>
            <a:br>
              <a:rPr lang="en-US" sz="2100" dirty="0">
                <a:solidFill>
                  <a:srgbClr val="717073"/>
                </a:solidFill>
                <a:latin typeface="Calibri" panose="020F0502020204030204" pitchFamily="34" charset="0"/>
                <a:ea typeface="Univers-Bold" charset="0"/>
                <a:cs typeface="Calibri" panose="020F0502020204030204" pitchFamily="34" charset="0"/>
              </a:rPr>
            </a:br>
            <a:r>
              <a:rPr lang="en-US" sz="2100" dirty="0">
                <a:solidFill>
                  <a:srgbClr val="717073"/>
                </a:solidFill>
                <a:latin typeface="Calibri" panose="020F0502020204030204" pitchFamily="34" charset="0"/>
                <a:ea typeface="Univers-Bold" charset="0"/>
                <a:cs typeface="Calibri" panose="020F0502020204030204" pitchFamily="34" charset="0"/>
              </a:rPr>
              <a:t>welded pipe shipments</a:t>
            </a:r>
            <a:endParaRPr lang="es-ES_tradnl" sz="2100" dirty="0">
              <a:solidFill>
                <a:srgbClr val="717073"/>
              </a:solidFill>
              <a:latin typeface="Calibri" panose="020F0502020204030204" pitchFamily="34" charset="0"/>
              <a:ea typeface="Univers" charset="0"/>
              <a:cs typeface="Calibri" panose="020F0502020204030204" pitchFamily="34" charset="0"/>
            </a:endParaRPr>
          </a:p>
        </p:txBody>
      </p:sp>
      <p:pic>
        <p:nvPicPr>
          <p:cNvPr id="110" name="Imagen 109"/>
          <p:cNvPicPr>
            <a:picLocks noChangeAspect="1"/>
          </p:cNvPicPr>
          <p:nvPr/>
        </p:nvPicPr>
        <p:blipFill>
          <a:blip r:embed="rId3"/>
          <a:stretch>
            <a:fillRect/>
          </a:stretch>
        </p:blipFill>
        <p:spPr>
          <a:xfrm>
            <a:off x="6473746" y="857064"/>
            <a:ext cx="2372561" cy="577532"/>
          </a:xfrm>
          <a:prstGeom prst="rect">
            <a:avLst/>
          </a:prstGeom>
        </p:spPr>
      </p:pic>
      <p:sp>
        <p:nvSpPr>
          <p:cNvPr id="111" name="CuadroTexto 110"/>
          <p:cNvSpPr txBox="1"/>
          <p:nvPr/>
        </p:nvSpPr>
        <p:spPr>
          <a:xfrm>
            <a:off x="10962732" y="7185555"/>
            <a:ext cx="2734633" cy="969496"/>
          </a:xfrm>
          <a:prstGeom prst="rect">
            <a:avLst/>
          </a:prstGeom>
          <a:noFill/>
        </p:spPr>
        <p:txBody>
          <a:bodyPr wrap="square" rtlCol="0">
            <a:spAutoFit/>
          </a:bodyPr>
          <a:lstStyle/>
          <a:p>
            <a:r>
              <a:rPr lang="es-ES_tradnl" sz="3600" b="1" dirty="0">
                <a:solidFill>
                  <a:schemeClr val="accent1"/>
                </a:solidFill>
                <a:latin typeface="Calibri" panose="020F0502020204030204" pitchFamily="34" charset="0"/>
                <a:ea typeface="Univers-Bold" charset="0"/>
                <a:cs typeface="Calibri" panose="020F0502020204030204" pitchFamily="34" charset="0"/>
              </a:rPr>
              <a:t>1 </a:t>
            </a:r>
            <a:r>
              <a:rPr lang="es-ES_tradnl" sz="3600" b="1" dirty="0" err="1">
                <a:solidFill>
                  <a:schemeClr val="accent1"/>
                </a:solidFill>
                <a:latin typeface="Calibri" panose="020F0502020204030204" pitchFamily="34" charset="0"/>
                <a:ea typeface="Univers-Bold" charset="0"/>
                <a:cs typeface="Calibri" panose="020F0502020204030204" pitchFamily="34" charset="0"/>
              </a:rPr>
              <a:t>million</a:t>
            </a:r>
            <a:endParaRPr lang="es-ES_tradnl" sz="3600" b="1" dirty="0">
              <a:solidFill>
                <a:schemeClr val="accent1"/>
              </a:solidFill>
              <a:latin typeface="Calibri" panose="020F0502020204030204" pitchFamily="34" charset="0"/>
              <a:ea typeface="Univers-Bold" charset="0"/>
              <a:cs typeface="Calibri" panose="020F0502020204030204" pitchFamily="34" charset="0"/>
            </a:endParaRPr>
          </a:p>
          <a:p>
            <a:r>
              <a:rPr lang="es-ES_tradnl" sz="2100" b="1" dirty="0" err="1">
                <a:solidFill>
                  <a:srgbClr val="717073"/>
                </a:solidFill>
                <a:latin typeface="Calibri" panose="020F0502020204030204" pitchFamily="34" charset="0"/>
                <a:ea typeface="Univers-Bold" charset="0"/>
                <a:cs typeface="Calibri" panose="020F0502020204030204" pitchFamily="34" charset="0"/>
              </a:rPr>
              <a:t>unique</a:t>
            </a:r>
            <a:r>
              <a:rPr lang="es-ES_tradnl" sz="2100" b="1" dirty="0">
                <a:solidFill>
                  <a:srgbClr val="717073"/>
                </a:solidFill>
                <a:latin typeface="Calibri" panose="020F0502020204030204" pitchFamily="34" charset="0"/>
                <a:ea typeface="Univers-Bold" charset="0"/>
                <a:cs typeface="Calibri" panose="020F0502020204030204" pitchFamily="34" charset="0"/>
              </a:rPr>
              <a:t> </a:t>
            </a:r>
            <a:r>
              <a:rPr lang="es-ES_tradnl" sz="2100" b="1" dirty="0" err="1">
                <a:solidFill>
                  <a:srgbClr val="717073"/>
                </a:solidFill>
                <a:latin typeface="Calibri" panose="020F0502020204030204" pitchFamily="34" charset="0"/>
                <a:ea typeface="Univers-Bold" charset="0"/>
                <a:cs typeface="Calibri" panose="020F0502020204030204" pitchFamily="34" charset="0"/>
              </a:rPr>
              <a:t>clients</a:t>
            </a:r>
            <a:endParaRPr lang="es-ES_tradnl" sz="2100" b="1" dirty="0">
              <a:solidFill>
                <a:srgbClr val="717073"/>
              </a:solidFill>
              <a:latin typeface="Calibri" panose="020F0502020204030204" pitchFamily="34" charset="0"/>
              <a:ea typeface="Univers" charset="0"/>
              <a:cs typeface="Calibri" panose="020F0502020204030204" pitchFamily="34" charset="0"/>
            </a:endParaRPr>
          </a:p>
        </p:txBody>
      </p:sp>
      <p:pic>
        <p:nvPicPr>
          <p:cNvPr id="112" name="Imagen 1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62731" y="6620772"/>
            <a:ext cx="2734633" cy="567847"/>
          </a:xfrm>
          <a:prstGeom prst="rect">
            <a:avLst/>
          </a:prstGeom>
        </p:spPr>
      </p:pic>
      <p:sp>
        <p:nvSpPr>
          <p:cNvPr id="113" name="CuadroTexto 112"/>
          <p:cNvSpPr txBox="1"/>
          <p:nvPr/>
        </p:nvSpPr>
        <p:spPr>
          <a:xfrm>
            <a:off x="11109340" y="1559246"/>
            <a:ext cx="4800639" cy="969496"/>
          </a:xfrm>
          <a:prstGeom prst="rect">
            <a:avLst/>
          </a:prstGeom>
          <a:noFill/>
        </p:spPr>
        <p:txBody>
          <a:bodyPr wrap="square" rtlCol="0">
            <a:spAutoFit/>
          </a:bodyPr>
          <a:lstStyle/>
          <a:p>
            <a:r>
              <a:rPr lang="es-ES_tradnl" sz="3600" b="1" dirty="0">
                <a:solidFill>
                  <a:schemeClr val="accent1"/>
                </a:solidFill>
                <a:latin typeface="Calibri" panose="020F0502020204030204" pitchFamily="34" charset="0"/>
                <a:ea typeface="Univers-Bold" charset="0"/>
                <a:cs typeface="Calibri" panose="020F0502020204030204" pitchFamily="34" charset="0"/>
              </a:rPr>
              <a:t>12.5 </a:t>
            </a:r>
            <a:r>
              <a:rPr lang="es-ES_tradnl" sz="3600" b="1" dirty="0" err="1">
                <a:solidFill>
                  <a:schemeClr val="accent1"/>
                </a:solidFill>
                <a:latin typeface="Calibri" panose="020F0502020204030204" pitchFamily="34" charset="0"/>
                <a:ea typeface="Univers-Bold" charset="0"/>
                <a:cs typeface="Calibri" panose="020F0502020204030204" pitchFamily="34" charset="0"/>
              </a:rPr>
              <a:t>million</a:t>
            </a:r>
            <a:r>
              <a:rPr lang="es-ES_tradnl" sz="3600" b="1" dirty="0">
                <a:solidFill>
                  <a:schemeClr val="accent1"/>
                </a:solidFill>
                <a:latin typeface="Calibri" panose="020F0502020204030204" pitchFamily="34" charset="0"/>
                <a:ea typeface="Univers-Bold" charset="0"/>
                <a:cs typeface="Calibri" panose="020F0502020204030204" pitchFamily="34" charset="0"/>
              </a:rPr>
              <a:t> </a:t>
            </a:r>
          </a:p>
          <a:p>
            <a:r>
              <a:rPr lang="es-ES_tradnl" sz="2100" b="1" dirty="0" err="1">
                <a:solidFill>
                  <a:srgbClr val="717073"/>
                </a:solidFill>
                <a:latin typeface="Calibri" panose="020F0502020204030204" pitchFamily="34" charset="0"/>
                <a:ea typeface="Univers" charset="0"/>
                <a:cs typeface="Calibri" panose="020F0502020204030204" pitchFamily="34" charset="0"/>
              </a:rPr>
              <a:t>tons</a:t>
            </a:r>
            <a:r>
              <a:rPr lang="es-ES_tradnl" sz="2100" b="1" dirty="0">
                <a:solidFill>
                  <a:srgbClr val="717073"/>
                </a:solidFill>
                <a:latin typeface="Calibri" panose="020F0502020204030204" pitchFamily="34" charset="0"/>
                <a:ea typeface="Univers" charset="0"/>
                <a:cs typeface="Calibri" panose="020F0502020204030204" pitchFamily="34" charset="0"/>
              </a:rPr>
              <a:t> </a:t>
            </a:r>
            <a:r>
              <a:rPr lang="es-ES_tradnl" sz="2100" b="1" dirty="0" err="1">
                <a:solidFill>
                  <a:srgbClr val="717073"/>
                </a:solidFill>
                <a:latin typeface="Calibri" panose="020F0502020204030204" pitchFamily="34" charset="0"/>
                <a:ea typeface="Univers" charset="0"/>
                <a:cs typeface="Calibri" panose="020F0502020204030204" pitchFamily="34" charset="0"/>
              </a:rPr>
              <a:t>steel</a:t>
            </a:r>
            <a:r>
              <a:rPr lang="es-ES_tradnl" sz="2100" dirty="0">
                <a:solidFill>
                  <a:srgbClr val="717073"/>
                </a:solidFill>
                <a:latin typeface="Calibri" panose="020F0502020204030204" pitchFamily="34" charset="0"/>
                <a:ea typeface="Univers" charset="0"/>
                <a:cs typeface="Calibri" panose="020F0502020204030204" pitchFamily="34" charset="0"/>
              </a:rPr>
              <a:t> </a:t>
            </a:r>
            <a:r>
              <a:rPr lang="es-ES_tradnl" sz="2100" dirty="0" err="1">
                <a:solidFill>
                  <a:srgbClr val="717073"/>
                </a:solidFill>
                <a:latin typeface="Calibri" panose="020F0502020204030204" pitchFamily="34" charset="0"/>
                <a:ea typeface="Univers" charset="0"/>
                <a:cs typeface="Calibri" panose="020F0502020204030204" pitchFamily="34" charset="0"/>
              </a:rPr>
              <a:t>products</a:t>
            </a:r>
            <a:r>
              <a:rPr lang="es-ES_tradnl" sz="2100" dirty="0">
                <a:solidFill>
                  <a:srgbClr val="717073"/>
                </a:solidFill>
                <a:latin typeface="Calibri" panose="020F0502020204030204" pitchFamily="34" charset="0"/>
                <a:ea typeface="Univers" charset="0"/>
                <a:cs typeface="Calibri" panose="020F0502020204030204" pitchFamily="34" charset="0"/>
              </a:rPr>
              <a:t>* </a:t>
            </a:r>
            <a:r>
              <a:rPr lang="es-ES_tradnl" sz="2100" dirty="0" err="1">
                <a:solidFill>
                  <a:srgbClr val="717073"/>
                </a:solidFill>
                <a:latin typeface="Calibri" panose="020F0502020204030204" pitchFamily="34" charset="0"/>
                <a:ea typeface="Univers" charset="0"/>
                <a:cs typeface="Calibri" panose="020F0502020204030204" pitchFamily="34" charset="0"/>
              </a:rPr>
              <a:t>shipments</a:t>
            </a:r>
            <a:endParaRPr lang="es-ES_tradnl" sz="2100" dirty="0">
              <a:solidFill>
                <a:srgbClr val="717073"/>
              </a:solidFill>
              <a:latin typeface="Calibri" panose="020F0502020204030204" pitchFamily="34" charset="0"/>
              <a:ea typeface="Univers" charset="0"/>
              <a:cs typeface="Calibri" panose="020F0502020204030204" pitchFamily="34" charset="0"/>
            </a:endParaRPr>
          </a:p>
        </p:txBody>
      </p:sp>
      <p:pic>
        <p:nvPicPr>
          <p:cNvPr id="114" name="Imagen 113"/>
          <p:cNvPicPr>
            <a:picLocks noChangeAspect="1"/>
          </p:cNvPicPr>
          <p:nvPr/>
        </p:nvPicPr>
        <p:blipFill>
          <a:blip r:embed="rId5"/>
          <a:stretch>
            <a:fillRect/>
          </a:stretch>
        </p:blipFill>
        <p:spPr>
          <a:xfrm>
            <a:off x="11199370" y="703324"/>
            <a:ext cx="2060215" cy="659912"/>
          </a:xfrm>
          <a:prstGeom prst="rect">
            <a:avLst/>
          </a:prstGeom>
        </p:spPr>
      </p:pic>
      <p:sp>
        <p:nvSpPr>
          <p:cNvPr id="115" name="CuadroTexto 114"/>
          <p:cNvSpPr txBox="1"/>
          <p:nvPr/>
        </p:nvSpPr>
        <p:spPr>
          <a:xfrm>
            <a:off x="11039473" y="4448245"/>
            <a:ext cx="4227199" cy="1292662"/>
          </a:xfrm>
          <a:prstGeom prst="rect">
            <a:avLst/>
          </a:prstGeom>
          <a:noFill/>
        </p:spPr>
        <p:txBody>
          <a:bodyPr wrap="square" rtlCol="0">
            <a:spAutoFit/>
          </a:bodyPr>
          <a:lstStyle/>
          <a:p>
            <a:r>
              <a:rPr lang="es-ES_tradnl" sz="3600" b="1" dirty="0">
                <a:solidFill>
                  <a:schemeClr val="accent1"/>
                </a:solidFill>
                <a:latin typeface="Calibri" panose="020F0502020204030204" pitchFamily="34" charset="0"/>
                <a:ea typeface="Univers-Bold" charset="0"/>
                <a:cs typeface="Calibri" panose="020F0502020204030204" pitchFamily="34" charset="0"/>
              </a:rPr>
              <a:t>170,000</a:t>
            </a:r>
          </a:p>
          <a:p>
            <a:r>
              <a:rPr lang="en-US" sz="2100" b="1" dirty="0">
                <a:latin typeface="Calibri" panose="020F0502020204030204" pitchFamily="34" charset="0"/>
                <a:cs typeface="Calibri" panose="020F0502020204030204" pitchFamily="34" charset="0"/>
              </a:rPr>
              <a:t>barrels of oil </a:t>
            </a:r>
            <a:r>
              <a:rPr lang="en-US" sz="2100" dirty="0">
                <a:latin typeface="Calibri" panose="020F0502020204030204" pitchFamily="34" charset="0"/>
                <a:cs typeface="Calibri" panose="020F0502020204030204" pitchFamily="34" charset="0"/>
              </a:rPr>
              <a:t>equivalent produced per day</a:t>
            </a:r>
            <a:endParaRPr lang="es-ES_tradnl" sz="2100" dirty="0">
              <a:latin typeface="Calibri" panose="020F0502020204030204" pitchFamily="34" charset="0"/>
              <a:ea typeface="Univers" charset="0"/>
              <a:cs typeface="Calibri" panose="020F0502020204030204" pitchFamily="34" charset="0"/>
            </a:endParaRPr>
          </a:p>
        </p:txBody>
      </p:sp>
      <p:pic>
        <p:nvPicPr>
          <p:cNvPr id="116" name="Imagen 1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20215" y="3279117"/>
            <a:ext cx="1863815" cy="1052036"/>
          </a:xfrm>
          <a:prstGeom prst="rect">
            <a:avLst/>
          </a:prstGeom>
        </p:spPr>
      </p:pic>
      <p:sp>
        <p:nvSpPr>
          <p:cNvPr id="117" name="CuadroTexto 116"/>
          <p:cNvSpPr txBox="1"/>
          <p:nvPr/>
        </p:nvSpPr>
        <p:spPr>
          <a:xfrm>
            <a:off x="6382509" y="7212374"/>
            <a:ext cx="3388201" cy="969496"/>
          </a:xfrm>
          <a:prstGeom prst="rect">
            <a:avLst/>
          </a:prstGeom>
          <a:noFill/>
        </p:spPr>
        <p:txBody>
          <a:bodyPr wrap="square" rtlCol="0">
            <a:spAutoFit/>
          </a:bodyPr>
          <a:lstStyle/>
          <a:p>
            <a:r>
              <a:rPr lang="es-ES_tradnl" sz="3600" b="1">
                <a:solidFill>
                  <a:schemeClr val="accent1"/>
                </a:solidFill>
                <a:latin typeface="Calibri" panose="020F0502020204030204" pitchFamily="34" charset="0"/>
                <a:ea typeface="Univers-Bold" charset="0"/>
                <a:cs typeface="Calibri" panose="020F0502020204030204" pitchFamily="34" charset="0"/>
              </a:rPr>
              <a:t>920 </a:t>
            </a:r>
            <a:r>
              <a:rPr lang="es-ES_tradnl" sz="3600" b="1" dirty="0" err="1">
                <a:solidFill>
                  <a:schemeClr val="accent1"/>
                </a:solidFill>
                <a:latin typeface="Calibri" panose="020F0502020204030204" pitchFamily="34" charset="0"/>
                <a:ea typeface="Univers-Bold" charset="0"/>
                <a:cs typeface="Calibri" panose="020F0502020204030204" pitchFamily="34" charset="0"/>
              </a:rPr>
              <a:t>million</a:t>
            </a:r>
            <a:r>
              <a:rPr lang="es-ES_tradnl" sz="3600" b="1" dirty="0">
                <a:solidFill>
                  <a:schemeClr val="accent1"/>
                </a:solidFill>
                <a:latin typeface="Calibri" panose="020F0502020204030204" pitchFamily="34" charset="0"/>
                <a:ea typeface="Univers-Bold" charset="0"/>
                <a:cs typeface="Calibri" panose="020F0502020204030204" pitchFamily="34" charset="0"/>
              </a:rPr>
              <a:t> </a:t>
            </a:r>
          </a:p>
          <a:p>
            <a:r>
              <a:rPr lang="es-ES_tradnl" sz="2100" b="1" dirty="0">
                <a:solidFill>
                  <a:srgbClr val="717073"/>
                </a:solidFill>
                <a:latin typeface="Calibri" panose="020F0502020204030204" pitchFamily="34" charset="0"/>
                <a:ea typeface="Univers" charset="0"/>
                <a:cs typeface="Calibri" panose="020F0502020204030204" pitchFamily="34" charset="0"/>
              </a:rPr>
              <a:t>USD</a:t>
            </a:r>
            <a:r>
              <a:rPr lang="es-ES_tradnl" sz="2100" dirty="0">
                <a:solidFill>
                  <a:srgbClr val="717073"/>
                </a:solidFill>
                <a:latin typeface="Calibri" panose="020F0502020204030204" pitchFamily="34" charset="0"/>
                <a:ea typeface="Univers" charset="0"/>
                <a:cs typeface="Calibri" panose="020F0502020204030204" pitchFamily="34" charset="0"/>
              </a:rPr>
              <a:t> in </a:t>
            </a:r>
            <a:r>
              <a:rPr lang="es-ES_tradnl" sz="2100" dirty="0" err="1">
                <a:solidFill>
                  <a:srgbClr val="717073"/>
                </a:solidFill>
                <a:latin typeface="Calibri" panose="020F0502020204030204" pitchFamily="34" charset="0"/>
                <a:ea typeface="Univers" charset="0"/>
                <a:cs typeface="Calibri" panose="020F0502020204030204" pitchFamily="34" charset="0"/>
              </a:rPr>
              <a:t>backlog</a:t>
            </a:r>
            <a:r>
              <a:rPr lang="es-ES_tradnl" sz="2100" dirty="0">
                <a:solidFill>
                  <a:srgbClr val="717073"/>
                </a:solidFill>
                <a:latin typeface="Calibri" panose="020F0502020204030204" pitchFamily="34" charset="0"/>
                <a:ea typeface="Univers" charset="0"/>
                <a:cs typeface="Calibri" panose="020F0502020204030204" pitchFamily="34" charset="0"/>
              </a:rPr>
              <a:t> </a:t>
            </a:r>
            <a:endParaRPr lang="es-ES_tradnl" sz="2100" i="1" dirty="0">
              <a:solidFill>
                <a:srgbClr val="717073"/>
              </a:solidFill>
              <a:latin typeface="Calibri" panose="020F0502020204030204" pitchFamily="34" charset="0"/>
              <a:ea typeface="Univers" charset="0"/>
              <a:cs typeface="Calibri" panose="020F0502020204030204" pitchFamily="34" charset="0"/>
            </a:endParaRPr>
          </a:p>
        </p:txBody>
      </p:sp>
      <p:pic>
        <p:nvPicPr>
          <p:cNvPr id="118" name="Imagen 11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473961" y="6282386"/>
            <a:ext cx="1818697" cy="809166"/>
          </a:xfrm>
          <a:prstGeom prst="rect">
            <a:avLst/>
          </a:prstGeom>
        </p:spPr>
      </p:pic>
      <p:sp>
        <p:nvSpPr>
          <p:cNvPr id="135" name="CuadroTexto 134"/>
          <p:cNvSpPr txBox="1"/>
          <p:nvPr/>
        </p:nvSpPr>
        <p:spPr>
          <a:xfrm>
            <a:off x="6391067" y="4448245"/>
            <a:ext cx="4255645" cy="969496"/>
          </a:xfrm>
          <a:prstGeom prst="rect">
            <a:avLst/>
          </a:prstGeom>
          <a:noFill/>
        </p:spPr>
        <p:txBody>
          <a:bodyPr wrap="square" rtlCol="0">
            <a:spAutoFit/>
          </a:bodyPr>
          <a:lstStyle/>
          <a:p>
            <a:r>
              <a:rPr lang="es-ES_tradnl" sz="3600" b="1" dirty="0">
                <a:solidFill>
                  <a:schemeClr val="accent1"/>
                </a:solidFill>
                <a:latin typeface="Calibri" panose="020F0502020204030204" pitchFamily="34" charset="0"/>
                <a:ea typeface="Univers-Bold" charset="0"/>
                <a:cs typeface="Calibri" panose="020F0502020204030204" pitchFamily="34" charset="0"/>
              </a:rPr>
              <a:t>1.3 </a:t>
            </a:r>
            <a:r>
              <a:rPr lang="es-ES_tradnl" sz="3600" b="1" dirty="0" err="1">
                <a:solidFill>
                  <a:schemeClr val="accent1"/>
                </a:solidFill>
                <a:latin typeface="Calibri" panose="020F0502020204030204" pitchFamily="34" charset="0"/>
                <a:ea typeface="Univers-Bold" charset="0"/>
                <a:cs typeface="Calibri" panose="020F0502020204030204" pitchFamily="34" charset="0"/>
              </a:rPr>
              <a:t>billion</a:t>
            </a:r>
            <a:r>
              <a:rPr lang="es-ES_tradnl" sz="3600" b="1" dirty="0">
                <a:solidFill>
                  <a:schemeClr val="accent1"/>
                </a:solidFill>
                <a:latin typeface="Calibri" panose="020F0502020204030204" pitchFamily="34" charset="0"/>
                <a:ea typeface="Univers-Bold" charset="0"/>
                <a:cs typeface="Calibri" panose="020F0502020204030204" pitchFamily="34" charset="0"/>
              </a:rPr>
              <a:t> </a:t>
            </a:r>
            <a:endParaRPr lang="es-ES_tradnl" sz="3200" b="1" dirty="0">
              <a:solidFill>
                <a:schemeClr val="accent1"/>
              </a:solidFill>
              <a:latin typeface="Calibri" panose="020F0502020204030204" pitchFamily="34" charset="0"/>
              <a:ea typeface="Univers-Bold" charset="0"/>
              <a:cs typeface="Calibri" panose="020F0502020204030204" pitchFamily="34" charset="0"/>
            </a:endParaRPr>
          </a:p>
          <a:p>
            <a:r>
              <a:rPr lang="es-ES_tradnl" sz="2100" b="1" dirty="0">
                <a:solidFill>
                  <a:srgbClr val="717073"/>
                </a:solidFill>
                <a:latin typeface="Calibri" panose="020F0502020204030204" pitchFamily="34" charset="0"/>
                <a:ea typeface="Univers" charset="0"/>
                <a:cs typeface="Calibri" panose="020F0502020204030204" pitchFamily="34" charset="0"/>
              </a:rPr>
              <a:t>USD </a:t>
            </a:r>
            <a:r>
              <a:rPr lang="es-ES_tradnl" sz="2100" dirty="0">
                <a:solidFill>
                  <a:srgbClr val="717073"/>
                </a:solidFill>
                <a:latin typeface="Calibri" panose="020F0502020204030204" pitchFamily="34" charset="0"/>
                <a:ea typeface="Univers" charset="0"/>
                <a:cs typeface="Calibri" panose="020F0502020204030204" pitchFamily="34" charset="0"/>
              </a:rPr>
              <a:t>in </a:t>
            </a:r>
            <a:r>
              <a:rPr lang="es-ES_tradnl" sz="2100" dirty="0" err="1">
                <a:solidFill>
                  <a:srgbClr val="717073"/>
                </a:solidFill>
                <a:latin typeface="Calibri" panose="020F0502020204030204" pitchFamily="34" charset="0"/>
                <a:ea typeface="Univers" charset="0"/>
                <a:cs typeface="Calibri" panose="020F0502020204030204" pitchFamily="34" charset="0"/>
              </a:rPr>
              <a:t>annual</a:t>
            </a:r>
            <a:r>
              <a:rPr lang="es-ES_tradnl" sz="2100" dirty="0">
                <a:solidFill>
                  <a:srgbClr val="717073"/>
                </a:solidFill>
                <a:latin typeface="Calibri" panose="020F0502020204030204" pitchFamily="34" charset="0"/>
                <a:ea typeface="Univers" charset="0"/>
                <a:cs typeface="Calibri" panose="020F0502020204030204" pitchFamily="34" charset="0"/>
              </a:rPr>
              <a:t> sales</a:t>
            </a:r>
          </a:p>
        </p:txBody>
      </p:sp>
      <p:sp>
        <p:nvSpPr>
          <p:cNvPr id="137" name="CuadroTexto 136"/>
          <p:cNvSpPr txBox="1"/>
          <p:nvPr/>
        </p:nvSpPr>
        <p:spPr>
          <a:xfrm>
            <a:off x="12545199" y="8463057"/>
            <a:ext cx="3142476" cy="276999"/>
          </a:xfrm>
          <a:prstGeom prst="rect">
            <a:avLst/>
          </a:prstGeom>
          <a:noFill/>
        </p:spPr>
        <p:txBody>
          <a:bodyPr wrap="square" rtlCol="0">
            <a:spAutoFit/>
          </a:bodyPr>
          <a:lstStyle/>
          <a:p>
            <a:pPr algn="r"/>
            <a:r>
              <a:rPr lang="es-ES_tradnl" sz="1200" dirty="0">
                <a:latin typeface="Calibri" panose="020F0502020204030204" pitchFamily="34" charset="0"/>
                <a:ea typeface="Univers" charset="0"/>
                <a:cs typeface="Calibri" panose="020F0502020204030204" pitchFamily="34" charset="0"/>
              </a:rPr>
              <a:t>*</a:t>
            </a:r>
            <a:r>
              <a:rPr lang="es-ES_tradnl" sz="1200" dirty="0" err="1">
                <a:latin typeface="Calibri" panose="020F0502020204030204" pitchFamily="34" charset="0"/>
                <a:ea typeface="Univers" charset="0"/>
                <a:cs typeface="Calibri" panose="020F0502020204030204" pitchFamily="34" charset="0"/>
              </a:rPr>
              <a:t>Does</a:t>
            </a:r>
            <a:r>
              <a:rPr lang="es-ES_tradnl" sz="1200" dirty="0">
                <a:latin typeface="Calibri" panose="020F0502020204030204" pitchFamily="34" charset="0"/>
                <a:ea typeface="Univers" charset="0"/>
                <a:cs typeface="Calibri" panose="020F0502020204030204" pitchFamily="34" charset="0"/>
              </a:rPr>
              <a:t> </a:t>
            </a:r>
            <a:r>
              <a:rPr lang="es-ES_tradnl" sz="1200" dirty="0" err="1">
                <a:latin typeface="Calibri" panose="020F0502020204030204" pitchFamily="34" charset="0"/>
                <a:ea typeface="Univers" charset="0"/>
                <a:cs typeface="Calibri" panose="020F0502020204030204" pitchFamily="34" charset="0"/>
              </a:rPr>
              <a:t>not</a:t>
            </a:r>
            <a:r>
              <a:rPr lang="es-ES_tradnl" sz="1200" dirty="0">
                <a:latin typeface="Calibri" panose="020F0502020204030204" pitchFamily="34" charset="0"/>
                <a:ea typeface="Univers" charset="0"/>
                <a:cs typeface="Calibri" panose="020F0502020204030204" pitchFamily="34" charset="0"/>
              </a:rPr>
              <a:t> </a:t>
            </a:r>
            <a:r>
              <a:rPr lang="es-ES_tradnl" sz="1200" dirty="0" err="1">
                <a:latin typeface="Calibri" panose="020F0502020204030204" pitchFamily="34" charset="0"/>
                <a:ea typeface="Univers" charset="0"/>
                <a:cs typeface="Calibri" panose="020F0502020204030204" pitchFamily="34" charset="0"/>
              </a:rPr>
              <a:t>include</a:t>
            </a:r>
            <a:r>
              <a:rPr lang="es-ES_tradnl" sz="1200" dirty="0">
                <a:latin typeface="Calibri" panose="020F0502020204030204" pitchFamily="34" charset="0"/>
                <a:ea typeface="Univers" charset="0"/>
                <a:cs typeface="Calibri" panose="020F0502020204030204" pitchFamily="34" charset="0"/>
              </a:rPr>
              <a:t> </a:t>
            </a:r>
            <a:r>
              <a:rPr lang="es-ES_tradnl" sz="1200" dirty="0" err="1">
                <a:latin typeface="Calibri" panose="020F0502020204030204" pitchFamily="34" charset="0"/>
                <a:ea typeface="Univers" charset="0"/>
                <a:cs typeface="Calibri" panose="020F0502020204030204" pitchFamily="34" charset="0"/>
              </a:rPr>
              <a:t>iron</a:t>
            </a:r>
            <a:r>
              <a:rPr lang="es-ES_tradnl" sz="1200" dirty="0">
                <a:latin typeface="Calibri" panose="020F0502020204030204" pitchFamily="34" charset="0"/>
                <a:ea typeface="Univers" charset="0"/>
                <a:cs typeface="Calibri" panose="020F0502020204030204" pitchFamily="34" charset="0"/>
              </a:rPr>
              <a:t> ore</a:t>
            </a:r>
          </a:p>
        </p:txBody>
      </p:sp>
      <p:pic>
        <p:nvPicPr>
          <p:cNvPr id="6" name="Picture 5">
            <a:extLst>
              <a:ext uri="{FF2B5EF4-FFF2-40B4-BE49-F238E27FC236}">
                <a16:creationId xmlns:a16="http://schemas.microsoft.com/office/drawing/2014/main" id="{BDC7123B-51E1-9643-ACCF-3F1807AF4F84}"/>
              </a:ext>
            </a:extLst>
          </p:cNvPr>
          <p:cNvPicPr>
            <a:picLocks noChangeAspect="1"/>
          </p:cNvPicPr>
          <p:nvPr/>
        </p:nvPicPr>
        <p:blipFill>
          <a:blip r:embed="rId8"/>
          <a:stretch>
            <a:fillRect/>
          </a:stretch>
        </p:blipFill>
        <p:spPr>
          <a:xfrm>
            <a:off x="971207" y="3898690"/>
            <a:ext cx="801606" cy="975868"/>
          </a:xfrm>
          <a:prstGeom prst="rect">
            <a:avLst/>
          </a:prstGeom>
        </p:spPr>
      </p:pic>
      <p:pic>
        <p:nvPicPr>
          <p:cNvPr id="7" name="Picture 6">
            <a:extLst>
              <a:ext uri="{FF2B5EF4-FFF2-40B4-BE49-F238E27FC236}">
                <a16:creationId xmlns:a16="http://schemas.microsoft.com/office/drawing/2014/main" id="{C2D27007-DBBB-934D-B9FA-9603F2CC0DA5}"/>
              </a:ext>
            </a:extLst>
          </p:cNvPr>
          <p:cNvPicPr>
            <a:picLocks noChangeAspect="1"/>
          </p:cNvPicPr>
          <p:nvPr/>
        </p:nvPicPr>
        <p:blipFill>
          <a:blip r:embed="rId9"/>
          <a:stretch>
            <a:fillRect/>
          </a:stretch>
        </p:blipFill>
        <p:spPr>
          <a:xfrm>
            <a:off x="1018905" y="6302427"/>
            <a:ext cx="757363" cy="683474"/>
          </a:xfrm>
          <a:prstGeom prst="rect">
            <a:avLst/>
          </a:prstGeom>
        </p:spPr>
      </p:pic>
      <p:cxnSp>
        <p:nvCxnSpPr>
          <p:cNvPr id="46" name="Straight Connector 45">
            <a:extLst>
              <a:ext uri="{FF2B5EF4-FFF2-40B4-BE49-F238E27FC236}">
                <a16:creationId xmlns:a16="http://schemas.microsoft.com/office/drawing/2014/main" id="{1892CCB0-CBE0-F048-91B1-56597D6F6028}"/>
              </a:ext>
            </a:extLst>
          </p:cNvPr>
          <p:cNvCxnSpPr>
            <a:cxnSpLocks/>
          </p:cNvCxnSpPr>
          <p:nvPr/>
        </p:nvCxnSpPr>
        <p:spPr>
          <a:xfrm>
            <a:off x="960677" y="3353224"/>
            <a:ext cx="688013" cy="0"/>
          </a:xfrm>
          <a:prstGeom prst="line">
            <a:avLst/>
          </a:prstGeom>
          <a:ln w="76200">
            <a:solidFill>
              <a:srgbClr val="F0F0F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419CC52-465A-8449-967D-9FFB1FC27C39}"/>
              </a:ext>
            </a:extLst>
          </p:cNvPr>
          <p:cNvCxnSpPr>
            <a:cxnSpLocks/>
          </p:cNvCxnSpPr>
          <p:nvPr/>
        </p:nvCxnSpPr>
        <p:spPr>
          <a:xfrm>
            <a:off x="6468887" y="5937293"/>
            <a:ext cx="2104727" cy="0"/>
          </a:xfrm>
          <a:prstGeom prst="line">
            <a:avLst/>
          </a:prstGeom>
          <a:ln w="50800">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FD29718E-C4B5-5F45-83DB-A922FA043BCD}"/>
              </a:ext>
            </a:extLst>
          </p:cNvPr>
          <p:cNvCxnSpPr>
            <a:cxnSpLocks/>
          </p:cNvCxnSpPr>
          <p:nvPr/>
        </p:nvCxnSpPr>
        <p:spPr>
          <a:xfrm>
            <a:off x="6437355" y="3016298"/>
            <a:ext cx="2104727" cy="0"/>
          </a:xfrm>
          <a:prstGeom prst="line">
            <a:avLst/>
          </a:prstGeom>
          <a:ln w="50800">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2F76FB25-3E5B-614E-988D-16C4776F9900}"/>
              </a:ext>
            </a:extLst>
          </p:cNvPr>
          <p:cNvCxnSpPr>
            <a:cxnSpLocks/>
          </p:cNvCxnSpPr>
          <p:nvPr/>
        </p:nvCxnSpPr>
        <p:spPr>
          <a:xfrm>
            <a:off x="11154858" y="5937293"/>
            <a:ext cx="2104727" cy="0"/>
          </a:xfrm>
          <a:prstGeom prst="line">
            <a:avLst/>
          </a:prstGeom>
          <a:ln w="50800">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C71DA398-7914-D440-B53E-637DF2D5E104}"/>
              </a:ext>
            </a:extLst>
          </p:cNvPr>
          <p:cNvCxnSpPr>
            <a:cxnSpLocks/>
          </p:cNvCxnSpPr>
          <p:nvPr/>
        </p:nvCxnSpPr>
        <p:spPr>
          <a:xfrm>
            <a:off x="11154858" y="3016298"/>
            <a:ext cx="2104727" cy="0"/>
          </a:xfrm>
          <a:prstGeom prst="line">
            <a:avLst/>
          </a:prstGeom>
          <a:ln w="50800">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pic>
        <p:nvPicPr>
          <p:cNvPr id="28" name="Picture 27">
            <a:extLst>
              <a:ext uri="{FF2B5EF4-FFF2-40B4-BE49-F238E27FC236}">
                <a16:creationId xmlns:a16="http://schemas.microsoft.com/office/drawing/2014/main" id="{D8392E5A-4723-1B4F-90F0-B7FDE61B37D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72986" y="3599398"/>
            <a:ext cx="2576126" cy="835767"/>
          </a:xfrm>
          <a:prstGeom prst="rect">
            <a:avLst/>
          </a:prstGeom>
        </p:spPr>
      </p:pic>
    </p:spTree>
    <p:extLst>
      <p:ext uri="{BB962C8B-B14F-4D97-AF65-F5344CB8AC3E}">
        <p14:creationId xmlns:p14="http://schemas.microsoft.com/office/powerpoint/2010/main" val="30664677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190BFB3-265E-A24B-8376-843229A819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6257588" cy="9153643"/>
          </a:xfrm>
          <a:prstGeom prst="rect">
            <a:avLst/>
          </a:prstGeom>
        </p:spPr>
      </p:pic>
      <p:sp>
        <p:nvSpPr>
          <p:cNvPr id="2" name="Rectangle 1">
            <a:extLst>
              <a:ext uri="{FF2B5EF4-FFF2-40B4-BE49-F238E27FC236}">
                <a16:creationId xmlns:a16="http://schemas.microsoft.com/office/drawing/2014/main" id="{42D56378-3D4D-8B48-9021-D665CFCDCB40}"/>
              </a:ext>
            </a:extLst>
          </p:cNvPr>
          <p:cNvSpPr/>
          <p:nvPr/>
        </p:nvSpPr>
        <p:spPr>
          <a:xfrm>
            <a:off x="7799969" y="-9643"/>
            <a:ext cx="8451658" cy="9153643"/>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B65A484-A6E2-3F4C-8FE0-40BFC6C4CC2C}"/>
              </a:ext>
            </a:extLst>
          </p:cNvPr>
          <p:cNvCxnSpPr/>
          <p:nvPr/>
        </p:nvCxnSpPr>
        <p:spPr>
          <a:xfrm>
            <a:off x="8909416" y="5089667"/>
            <a:ext cx="1623921"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0515127-78CA-5B4A-9925-610668C0740B}"/>
              </a:ext>
            </a:extLst>
          </p:cNvPr>
          <p:cNvSpPr txBox="1"/>
          <p:nvPr/>
        </p:nvSpPr>
        <p:spPr>
          <a:xfrm>
            <a:off x="8813164" y="1833477"/>
            <a:ext cx="6133771" cy="1631216"/>
          </a:xfrm>
          <a:prstGeom prst="rect">
            <a:avLst/>
          </a:prstGeom>
          <a:noFill/>
        </p:spPr>
        <p:txBody>
          <a:bodyPr wrap="square" rtlCol="0">
            <a:spAutoFit/>
          </a:bodyPr>
          <a:lstStyle/>
          <a:p>
            <a:r>
              <a:rPr lang="es-ES" sz="10000" b="1" dirty="0" err="1">
                <a:solidFill>
                  <a:schemeClr val="bg1"/>
                </a:solidFill>
                <a:latin typeface="Calibri" panose="020F0502020204030204" pitchFamily="34" charset="0"/>
                <a:cs typeface="Calibri" panose="020F0502020204030204" pitchFamily="34" charset="0"/>
              </a:rPr>
              <a:t>Thank</a:t>
            </a:r>
            <a:endParaRPr lang="en-US" sz="10000" b="1" dirty="0">
              <a:solidFill>
                <a:schemeClr val="bg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C80E675-15B5-0F42-99C3-C4FB569839E8}"/>
              </a:ext>
            </a:extLst>
          </p:cNvPr>
          <p:cNvSpPr txBox="1"/>
          <p:nvPr/>
        </p:nvSpPr>
        <p:spPr>
          <a:xfrm>
            <a:off x="8813164" y="3176646"/>
            <a:ext cx="4619764" cy="1631216"/>
          </a:xfrm>
          <a:prstGeom prst="rect">
            <a:avLst/>
          </a:prstGeom>
          <a:noFill/>
        </p:spPr>
        <p:txBody>
          <a:bodyPr wrap="square" rtlCol="0">
            <a:spAutoFit/>
          </a:bodyPr>
          <a:lstStyle/>
          <a:p>
            <a:r>
              <a:rPr lang="es-ES" sz="10000" b="1" dirty="0" err="1">
                <a:solidFill>
                  <a:schemeClr val="bg1"/>
                </a:solidFill>
                <a:latin typeface="Calibri" panose="020F0502020204030204" pitchFamily="34" charset="0"/>
                <a:cs typeface="Calibri" panose="020F0502020204030204" pitchFamily="34" charset="0"/>
              </a:rPr>
              <a:t>you</a:t>
            </a:r>
            <a:r>
              <a:rPr lang="es-ES" sz="10000" b="1">
                <a:solidFill>
                  <a:schemeClr val="bg1"/>
                </a:solidFill>
                <a:latin typeface="Calibri" panose="020F0502020204030204" pitchFamily="34" charset="0"/>
                <a:cs typeface="Calibri" panose="020F0502020204030204" pitchFamily="34" charset="0"/>
              </a:rPr>
              <a:t> </a:t>
            </a:r>
            <a:endParaRPr lang="en-US" sz="10000" b="1" dirty="0">
              <a:solidFill>
                <a:schemeClr val="bg1"/>
              </a:solidFill>
              <a:latin typeface="Calibri" panose="020F0502020204030204" pitchFamily="34" charset="0"/>
              <a:cs typeface="Calibri" panose="020F0502020204030204" pitchFamily="34" charset="0"/>
            </a:endParaRPr>
          </a:p>
        </p:txBody>
      </p:sp>
      <p:sp>
        <p:nvSpPr>
          <p:cNvPr id="8" name="TextBox 1">
            <a:hlinkClick r:id="rId4"/>
            <a:extLst>
              <a:ext uri="{FF2B5EF4-FFF2-40B4-BE49-F238E27FC236}">
                <a16:creationId xmlns:a16="http://schemas.microsoft.com/office/drawing/2014/main" id="{1CDD511E-CB54-3344-A55B-1B0C210AAC76}"/>
              </a:ext>
            </a:extLst>
          </p:cNvPr>
          <p:cNvSpPr txBox="1">
            <a:spLocks noChangeArrowheads="1"/>
          </p:cNvSpPr>
          <p:nvPr/>
        </p:nvSpPr>
        <p:spPr bwMode="auto">
          <a:xfrm>
            <a:off x="9361087" y="7868840"/>
            <a:ext cx="20218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AR" altLang="en-US" sz="2000" dirty="0">
                <a:solidFill>
                  <a:schemeClr val="bg2"/>
                </a:solidFill>
                <a:cs typeface="Calibri" panose="020F0502020204030204" pitchFamily="34" charset="0"/>
              </a:rPr>
              <a:t>www.techint.com</a:t>
            </a:r>
          </a:p>
        </p:txBody>
      </p:sp>
      <p:pic>
        <p:nvPicPr>
          <p:cNvPr id="9" name="Picture 3">
            <a:hlinkClick r:id="rId5"/>
            <a:extLst>
              <a:ext uri="{FF2B5EF4-FFF2-40B4-BE49-F238E27FC236}">
                <a16:creationId xmlns:a16="http://schemas.microsoft.com/office/drawing/2014/main" id="{0633DCCF-3DCE-984B-BFD1-46EE36EC7D1C}"/>
              </a:ext>
            </a:extLst>
          </p:cNvPr>
          <p:cNvPicPr>
            <a:picLocks noChangeAspect="1"/>
          </p:cNvPicPr>
          <p:nvPr/>
        </p:nvPicPr>
        <p:blipFill rotWithShape="1">
          <a:blip r:embed="rId6" cstate="screen">
            <a:clrChange>
              <a:clrFrom>
                <a:srgbClr val="5E5E61"/>
              </a:clrFrom>
              <a:clrTo>
                <a:srgbClr val="5E5E61">
                  <a:alpha val="0"/>
                </a:srgbClr>
              </a:clrTo>
            </a:clrChange>
            <a:grayscl/>
            <a:extLst>
              <a:ext uri="{28A0092B-C50C-407E-A947-70E740481C1C}">
                <a14:useLocalDpi xmlns:a14="http://schemas.microsoft.com/office/drawing/2010/main"/>
              </a:ext>
            </a:extLst>
          </a:blip>
          <a:srcRect r="76348"/>
          <a:stretch/>
        </p:blipFill>
        <p:spPr bwMode="auto">
          <a:xfrm>
            <a:off x="8909416" y="7201880"/>
            <a:ext cx="534387" cy="53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hlinkClick r:id="rId7"/>
            <a:extLst>
              <a:ext uri="{FF2B5EF4-FFF2-40B4-BE49-F238E27FC236}">
                <a16:creationId xmlns:a16="http://schemas.microsoft.com/office/drawing/2014/main" id="{CD41C140-F553-FE4D-A132-9C522F08DB2D}"/>
              </a:ext>
            </a:extLst>
          </p:cNvPr>
          <p:cNvPicPr>
            <a:picLocks noChangeAspect="1"/>
          </p:cNvPicPr>
          <p:nvPr/>
        </p:nvPicPr>
        <p:blipFill rotWithShape="1">
          <a:blip r:embed="rId6" cstate="screen">
            <a:clrChange>
              <a:clrFrom>
                <a:srgbClr val="5E5E61"/>
              </a:clrFrom>
              <a:clrTo>
                <a:srgbClr val="5E5E61">
                  <a:alpha val="0"/>
                </a:srgbClr>
              </a:clrTo>
            </a:clrChange>
            <a:grayscl/>
            <a:extLst>
              <a:ext uri="{28A0092B-C50C-407E-A947-70E740481C1C}">
                <a14:useLocalDpi xmlns:a14="http://schemas.microsoft.com/office/drawing/2010/main"/>
              </a:ext>
            </a:extLst>
          </a:blip>
          <a:srcRect l="23652" r="49740"/>
          <a:stretch/>
        </p:blipFill>
        <p:spPr bwMode="auto">
          <a:xfrm>
            <a:off x="9443802" y="7201880"/>
            <a:ext cx="601151" cy="53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a:hlinkClick r:id="rId8"/>
            <a:extLst>
              <a:ext uri="{FF2B5EF4-FFF2-40B4-BE49-F238E27FC236}">
                <a16:creationId xmlns:a16="http://schemas.microsoft.com/office/drawing/2014/main" id="{94CB4252-0A41-CE47-8C5D-CFACA4CBD87F}"/>
              </a:ext>
            </a:extLst>
          </p:cNvPr>
          <p:cNvPicPr>
            <a:picLocks noChangeAspect="1"/>
          </p:cNvPicPr>
          <p:nvPr/>
        </p:nvPicPr>
        <p:blipFill rotWithShape="1">
          <a:blip r:embed="rId6" cstate="screen">
            <a:clrChange>
              <a:clrFrom>
                <a:srgbClr val="5E5E61"/>
              </a:clrFrom>
              <a:clrTo>
                <a:srgbClr val="5E5E61">
                  <a:alpha val="0"/>
                </a:srgbClr>
              </a:clrTo>
            </a:clrChange>
            <a:grayscl/>
            <a:extLst>
              <a:ext uri="{28A0092B-C50C-407E-A947-70E740481C1C}">
                <a14:useLocalDpi xmlns:a14="http://schemas.microsoft.com/office/drawing/2010/main"/>
              </a:ext>
            </a:extLst>
          </a:blip>
          <a:srcRect l="73812"/>
          <a:stretch/>
        </p:blipFill>
        <p:spPr bwMode="auto">
          <a:xfrm>
            <a:off x="10577074" y="7200175"/>
            <a:ext cx="591673" cy="53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a:hlinkClick r:id="rId9"/>
            <a:extLst>
              <a:ext uri="{FF2B5EF4-FFF2-40B4-BE49-F238E27FC236}">
                <a16:creationId xmlns:a16="http://schemas.microsoft.com/office/drawing/2014/main" id="{69CC3994-620A-014E-8A87-4173123A6D80}"/>
              </a:ext>
            </a:extLst>
          </p:cNvPr>
          <p:cNvPicPr>
            <a:picLocks noChangeAspect="1"/>
          </p:cNvPicPr>
          <p:nvPr/>
        </p:nvPicPr>
        <p:blipFill rotWithShape="1">
          <a:blip r:embed="rId6" cstate="screen">
            <a:clrChange>
              <a:clrFrom>
                <a:srgbClr val="5E5E61"/>
              </a:clrFrom>
              <a:clrTo>
                <a:srgbClr val="5E5E61">
                  <a:alpha val="0"/>
                </a:srgbClr>
              </a:clrTo>
            </a:clrChange>
            <a:grayscl/>
            <a:extLst>
              <a:ext uri="{28A0092B-C50C-407E-A947-70E740481C1C}">
                <a14:useLocalDpi xmlns:a14="http://schemas.microsoft.com/office/drawing/2010/main"/>
              </a:ext>
            </a:extLst>
          </a:blip>
          <a:srcRect l="50260" r="23552"/>
          <a:stretch/>
        </p:blipFill>
        <p:spPr bwMode="auto">
          <a:xfrm>
            <a:off x="10044953" y="7201880"/>
            <a:ext cx="591672" cy="53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1630632D-D33F-2B4C-9748-B90B2BF0E9C4}"/>
              </a:ext>
            </a:extLst>
          </p:cNvPr>
          <p:cNvPicPr>
            <a:picLocks noChangeAspect="1"/>
          </p:cNvPicPr>
          <p:nvPr/>
        </p:nvPicPr>
        <p:blipFill>
          <a:blip r:embed="rId10"/>
          <a:stretch>
            <a:fillRect/>
          </a:stretch>
        </p:blipFill>
        <p:spPr>
          <a:xfrm>
            <a:off x="8761726" y="5420284"/>
            <a:ext cx="3378200" cy="1041400"/>
          </a:xfrm>
          <a:prstGeom prst="rect">
            <a:avLst/>
          </a:prstGeom>
        </p:spPr>
      </p:pic>
      <p:grpSp>
        <p:nvGrpSpPr>
          <p:cNvPr id="7" name="Group 6">
            <a:extLst>
              <a:ext uri="{FF2B5EF4-FFF2-40B4-BE49-F238E27FC236}">
                <a16:creationId xmlns:a16="http://schemas.microsoft.com/office/drawing/2014/main" id="{8E727D21-DBAB-1249-BEAE-3E112C44CE99}"/>
              </a:ext>
            </a:extLst>
          </p:cNvPr>
          <p:cNvGrpSpPr/>
          <p:nvPr/>
        </p:nvGrpSpPr>
        <p:grpSpPr>
          <a:xfrm>
            <a:off x="11234687" y="7221129"/>
            <a:ext cx="495702" cy="495702"/>
            <a:chOff x="11299423" y="7221129"/>
            <a:chExt cx="495702" cy="495702"/>
          </a:xfrm>
        </p:grpSpPr>
        <p:sp>
          <p:nvSpPr>
            <p:cNvPr id="4" name="Rectangle 3">
              <a:extLst>
                <a:ext uri="{FF2B5EF4-FFF2-40B4-BE49-F238E27FC236}">
                  <a16:creationId xmlns:a16="http://schemas.microsoft.com/office/drawing/2014/main" id="{A6B79BAF-7C69-5A43-8525-557EC46F4AA1}"/>
                </a:ext>
              </a:extLst>
            </p:cNvPr>
            <p:cNvSpPr/>
            <p:nvPr/>
          </p:nvSpPr>
          <p:spPr>
            <a:xfrm>
              <a:off x="11299423" y="7221129"/>
              <a:ext cx="495702" cy="495702"/>
            </a:xfrm>
            <a:prstGeom prst="rect">
              <a:avLst/>
            </a:prstGeom>
            <a:solidFill>
              <a:srgbClr val="74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4FA3699-42B7-DA40-9128-EAE923BD756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36756" y="7251514"/>
              <a:ext cx="433140" cy="433140"/>
            </a:xfrm>
            <a:prstGeom prst="rect">
              <a:avLst/>
            </a:prstGeom>
          </p:spPr>
        </p:pic>
      </p:grpSp>
      <p:sp>
        <p:nvSpPr>
          <p:cNvPr id="20" name="Rectangle 19">
            <a:hlinkClick r:id="rId12"/>
            <a:extLst>
              <a:ext uri="{FF2B5EF4-FFF2-40B4-BE49-F238E27FC236}">
                <a16:creationId xmlns:a16="http://schemas.microsoft.com/office/drawing/2014/main" id="{9B613936-E655-124A-9969-A3AED8A8B0D4}"/>
              </a:ext>
            </a:extLst>
          </p:cNvPr>
          <p:cNvSpPr/>
          <p:nvPr/>
        </p:nvSpPr>
        <p:spPr>
          <a:xfrm>
            <a:off x="11234687" y="7221129"/>
            <a:ext cx="495702" cy="5141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101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6A3DAE4B-F416-F249-9530-F6F4402A50F5}"/>
              </a:ext>
            </a:extLst>
          </p:cNvPr>
          <p:cNvCxnSpPr>
            <a:cxnSpLocks/>
          </p:cNvCxnSpPr>
          <p:nvPr/>
        </p:nvCxnSpPr>
        <p:spPr>
          <a:xfrm>
            <a:off x="7570077" y="7105038"/>
            <a:ext cx="6969738"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5CD079CA-EB94-DE40-8F6F-D1E4A1275CF6}"/>
              </a:ext>
            </a:extLst>
          </p:cNvPr>
          <p:cNvSpPr/>
          <p:nvPr/>
        </p:nvSpPr>
        <p:spPr>
          <a:xfrm>
            <a:off x="0" y="1830482"/>
            <a:ext cx="6751908" cy="73207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uadroTexto 78">
            <a:extLst>
              <a:ext uri="{FF2B5EF4-FFF2-40B4-BE49-F238E27FC236}">
                <a16:creationId xmlns:a16="http://schemas.microsoft.com/office/drawing/2014/main" id="{0747C028-708C-CE47-ACD4-89E3F4CE38A1}"/>
              </a:ext>
            </a:extLst>
          </p:cNvPr>
          <p:cNvSpPr txBox="1"/>
          <p:nvPr/>
        </p:nvSpPr>
        <p:spPr>
          <a:xfrm>
            <a:off x="7621894" y="7646519"/>
            <a:ext cx="952291" cy="369332"/>
          </a:xfrm>
          <a:prstGeom prst="rect">
            <a:avLst/>
          </a:prstGeom>
          <a:noFill/>
        </p:spPr>
        <p:txBody>
          <a:bodyPr wrap="square" rtlCol="0">
            <a:spAutoFit/>
          </a:bodyPr>
          <a:lstStyle/>
          <a:p>
            <a:pPr algn="ctr" defTabSz="1219170">
              <a:defRPr/>
            </a:pPr>
            <a:r>
              <a:rPr lang="en-US" sz="1800" b="1" kern="0" dirty="0">
                <a:latin typeface="Calibri" panose="020F0502020204030204" pitchFamily="34" charset="0"/>
                <a:ea typeface="Open Sans Light" panose="020B0306030504020204" pitchFamily="34" charset="0"/>
                <a:cs typeface="Calibri" panose="020F0502020204030204" pitchFamily="34" charset="0"/>
              </a:rPr>
              <a:t>2005</a:t>
            </a:r>
            <a:endParaRPr lang="en-US" sz="1800" kern="0" dirty="0">
              <a:latin typeface="Calibri" panose="020F0502020204030204" pitchFamily="34" charset="0"/>
              <a:ea typeface="Open Sans" panose="020B0606030504020204" pitchFamily="34" charset="0"/>
              <a:cs typeface="Calibri" panose="020F0502020204030204" pitchFamily="34" charset="0"/>
            </a:endParaRPr>
          </a:p>
        </p:txBody>
      </p:sp>
      <p:sp>
        <p:nvSpPr>
          <p:cNvPr id="22" name="CuadroTexto 78">
            <a:extLst>
              <a:ext uri="{FF2B5EF4-FFF2-40B4-BE49-F238E27FC236}">
                <a16:creationId xmlns:a16="http://schemas.microsoft.com/office/drawing/2014/main" id="{FB090782-D40B-F046-A05D-B09A744E2155}"/>
              </a:ext>
            </a:extLst>
          </p:cNvPr>
          <p:cNvSpPr txBox="1"/>
          <p:nvPr/>
        </p:nvSpPr>
        <p:spPr>
          <a:xfrm>
            <a:off x="13875985" y="7659219"/>
            <a:ext cx="952291" cy="369332"/>
          </a:xfrm>
          <a:prstGeom prst="rect">
            <a:avLst/>
          </a:prstGeom>
          <a:noFill/>
        </p:spPr>
        <p:txBody>
          <a:bodyPr wrap="square" rtlCol="0">
            <a:spAutoFit/>
          </a:bodyPr>
          <a:lstStyle/>
          <a:p>
            <a:pPr algn="ctr" defTabSz="1219170">
              <a:defRPr/>
            </a:pPr>
            <a:r>
              <a:rPr lang="en-US" sz="1800" b="1" kern="0" dirty="0">
                <a:latin typeface="Calibri" panose="020F0502020204030204" pitchFamily="34" charset="0"/>
                <a:ea typeface="Open Sans Light" panose="020B0306030504020204" pitchFamily="34" charset="0"/>
                <a:cs typeface="Calibri" panose="020F0502020204030204" pitchFamily="34" charset="0"/>
              </a:rPr>
              <a:t>2019</a:t>
            </a:r>
            <a:endParaRPr lang="en-US" sz="1800" kern="0" dirty="0">
              <a:latin typeface="Calibri" panose="020F0502020204030204" pitchFamily="34" charset="0"/>
              <a:ea typeface="Open Sans" panose="020B0606030504020204" pitchFamily="34" charset="0"/>
              <a:cs typeface="Calibri" panose="020F0502020204030204" pitchFamily="34" charset="0"/>
            </a:endParaRPr>
          </a:p>
        </p:txBody>
      </p:sp>
      <p:sp>
        <p:nvSpPr>
          <p:cNvPr id="32" name="CuadroTexto 78">
            <a:extLst>
              <a:ext uri="{FF2B5EF4-FFF2-40B4-BE49-F238E27FC236}">
                <a16:creationId xmlns:a16="http://schemas.microsoft.com/office/drawing/2014/main" id="{6BD2A714-A0BE-BF4E-9775-2D9C10B8773C}"/>
              </a:ext>
            </a:extLst>
          </p:cNvPr>
          <p:cNvSpPr txBox="1"/>
          <p:nvPr/>
        </p:nvSpPr>
        <p:spPr>
          <a:xfrm>
            <a:off x="14545214" y="4226992"/>
            <a:ext cx="747556" cy="307777"/>
          </a:xfrm>
          <a:prstGeom prst="rect">
            <a:avLst/>
          </a:prstGeom>
          <a:noFill/>
        </p:spPr>
        <p:txBody>
          <a:bodyPr wrap="square" rtlCol="0">
            <a:spAutoFit/>
          </a:bodyPr>
          <a:lstStyle/>
          <a:p>
            <a:pPr algn="ctr" defTabSz="1219170">
              <a:defRPr/>
            </a:pPr>
            <a:r>
              <a:rPr lang="en-US" sz="1400" b="1" kern="0" dirty="0">
                <a:solidFill>
                  <a:schemeClr val="accent1"/>
                </a:solidFill>
                <a:latin typeface="Calibri" panose="020F0502020204030204" pitchFamily="34" charset="0"/>
                <a:ea typeface="Open Sans Light" panose="020B0306030504020204" pitchFamily="34" charset="0"/>
                <a:cs typeface="Calibri" panose="020F0502020204030204" pitchFamily="34" charset="0"/>
              </a:rPr>
              <a:t>98,3%</a:t>
            </a:r>
            <a:endParaRPr lang="en-US" sz="1400" b="1" kern="0" dirty="0">
              <a:solidFill>
                <a:schemeClr val="accent1"/>
              </a:solidFill>
              <a:latin typeface="Calibri" panose="020F0502020204030204" pitchFamily="34" charset="0"/>
              <a:ea typeface="Open Sans" panose="020B0606030504020204" pitchFamily="34" charset="0"/>
              <a:cs typeface="Calibri" panose="020F0502020204030204" pitchFamily="34" charset="0"/>
            </a:endParaRPr>
          </a:p>
        </p:txBody>
      </p:sp>
      <p:sp>
        <p:nvSpPr>
          <p:cNvPr id="33" name="CuadroTexto 78">
            <a:extLst>
              <a:ext uri="{FF2B5EF4-FFF2-40B4-BE49-F238E27FC236}">
                <a16:creationId xmlns:a16="http://schemas.microsoft.com/office/drawing/2014/main" id="{09297FF9-7A2E-6C4E-BA46-314DD35001EB}"/>
              </a:ext>
            </a:extLst>
          </p:cNvPr>
          <p:cNvSpPr txBox="1"/>
          <p:nvPr/>
        </p:nvSpPr>
        <p:spPr>
          <a:xfrm>
            <a:off x="14541288" y="4756308"/>
            <a:ext cx="462786" cy="261610"/>
          </a:xfrm>
          <a:prstGeom prst="rect">
            <a:avLst/>
          </a:prstGeom>
          <a:noFill/>
        </p:spPr>
        <p:txBody>
          <a:bodyPr wrap="square" rtlCol="0">
            <a:spAutoFit/>
          </a:bodyPr>
          <a:lstStyle/>
          <a:p>
            <a:pPr algn="ctr" defTabSz="1219170">
              <a:defRPr/>
            </a:pPr>
            <a:r>
              <a:rPr lang="en-US" sz="1100" kern="0" dirty="0">
                <a:latin typeface="Calibri" panose="020F0502020204030204" pitchFamily="34" charset="0"/>
                <a:ea typeface="Open Sans Light" panose="020B0306030504020204" pitchFamily="34" charset="0"/>
                <a:cs typeface="Calibri" panose="020F0502020204030204" pitchFamily="34" charset="0"/>
              </a:rPr>
              <a:t>80%</a:t>
            </a:r>
            <a:endParaRPr lang="en-US" sz="1100" kern="0" dirty="0">
              <a:latin typeface="Calibri" panose="020F0502020204030204" pitchFamily="34" charset="0"/>
              <a:ea typeface="Open Sans" panose="020B0606030504020204" pitchFamily="34" charset="0"/>
              <a:cs typeface="Calibri" panose="020F0502020204030204" pitchFamily="34" charset="0"/>
            </a:endParaRPr>
          </a:p>
        </p:txBody>
      </p:sp>
      <p:sp>
        <p:nvSpPr>
          <p:cNvPr id="34" name="CuadroTexto 78">
            <a:extLst>
              <a:ext uri="{FF2B5EF4-FFF2-40B4-BE49-F238E27FC236}">
                <a16:creationId xmlns:a16="http://schemas.microsoft.com/office/drawing/2014/main" id="{24C93295-84C8-4B4C-BB95-25F72ACDD2B3}"/>
              </a:ext>
            </a:extLst>
          </p:cNvPr>
          <p:cNvSpPr txBox="1"/>
          <p:nvPr/>
        </p:nvSpPr>
        <p:spPr>
          <a:xfrm>
            <a:off x="14541288" y="5444816"/>
            <a:ext cx="462785" cy="261610"/>
          </a:xfrm>
          <a:prstGeom prst="rect">
            <a:avLst/>
          </a:prstGeom>
          <a:noFill/>
        </p:spPr>
        <p:txBody>
          <a:bodyPr wrap="square" rtlCol="0">
            <a:spAutoFit/>
          </a:bodyPr>
          <a:lstStyle/>
          <a:p>
            <a:pPr algn="ctr" defTabSz="1219170">
              <a:defRPr/>
            </a:pPr>
            <a:r>
              <a:rPr lang="en-US" sz="1100" kern="0" dirty="0">
                <a:latin typeface="Calibri" panose="020F0502020204030204" pitchFamily="34" charset="0"/>
                <a:ea typeface="Open Sans Light" panose="020B0306030504020204" pitchFamily="34" charset="0"/>
                <a:cs typeface="Calibri" panose="020F0502020204030204" pitchFamily="34" charset="0"/>
              </a:rPr>
              <a:t>60%</a:t>
            </a:r>
            <a:endParaRPr lang="en-US" sz="1100" kern="0" dirty="0">
              <a:latin typeface="Calibri" panose="020F0502020204030204" pitchFamily="34" charset="0"/>
              <a:ea typeface="Open Sans" panose="020B0606030504020204" pitchFamily="34" charset="0"/>
              <a:cs typeface="Calibri" panose="020F0502020204030204" pitchFamily="34" charset="0"/>
            </a:endParaRPr>
          </a:p>
        </p:txBody>
      </p:sp>
      <p:sp>
        <p:nvSpPr>
          <p:cNvPr id="35" name="CuadroTexto 78">
            <a:extLst>
              <a:ext uri="{FF2B5EF4-FFF2-40B4-BE49-F238E27FC236}">
                <a16:creationId xmlns:a16="http://schemas.microsoft.com/office/drawing/2014/main" id="{4482F5E1-BCEC-714A-929E-08536B13378B}"/>
              </a:ext>
            </a:extLst>
          </p:cNvPr>
          <p:cNvSpPr txBox="1"/>
          <p:nvPr/>
        </p:nvSpPr>
        <p:spPr>
          <a:xfrm>
            <a:off x="14541288" y="6133324"/>
            <a:ext cx="519112" cy="261610"/>
          </a:xfrm>
          <a:prstGeom prst="rect">
            <a:avLst/>
          </a:prstGeom>
          <a:noFill/>
        </p:spPr>
        <p:txBody>
          <a:bodyPr wrap="square" rtlCol="0">
            <a:spAutoFit/>
          </a:bodyPr>
          <a:lstStyle/>
          <a:p>
            <a:pPr algn="ctr" defTabSz="1219170">
              <a:defRPr/>
            </a:pPr>
            <a:r>
              <a:rPr lang="en-US" sz="1100" kern="0" dirty="0">
                <a:latin typeface="Calibri" panose="020F0502020204030204" pitchFamily="34" charset="0"/>
                <a:ea typeface="Open Sans Light" panose="020B0306030504020204" pitchFamily="34" charset="0"/>
                <a:cs typeface="Calibri" panose="020F0502020204030204" pitchFamily="34" charset="0"/>
              </a:rPr>
              <a:t>40%</a:t>
            </a:r>
            <a:endParaRPr lang="en-US" sz="1100" kern="0" dirty="0">
              <a:latin typeface="Calibri" panose="020F0502020204030204" pitchFamily="34" charset="0"/>
              <a:ea typeface="Open Sans" panose="020B0606030504020204" pitchFamily="34" charset="0"/>
              <a:cs typeface="Calibri" panose="020F0502020204030204" pitchFamily="34" charset="0"/>
            </a:endParaRPr>
          </a:p>
        </p:txBody>
      </p:sp>
      <p:sp>
        <p:nvSpPr>
          <p:cNvPr id="36" name="CuadroTexto 78">
            <a:extLst>
              <a:ext uri="{FF2B5EF4-FFF2-40B4-BE49-F238E27FC236}">
                <a16:creationId xmlns:a16="http://schemas.microsoft.com/office/drawing/2014/main" id="{D40547B6-6F4A-534D-9579-BCB87177A5D3}"/>
              </a:ext>
            </a:extLst>
          </p:cNvPr>
          <p:cNvSpPr txBox="1"/>
          <p:nvPr/>
        </p:nvSpPr>
        <p:spPr>
          <a:xfrm>
            <a:off x="14541288" y="6821832"/>
            <a:ext cx="519112" cy="261610"/>
          </a:xfrm>
          <a:prstGeom prst="rect">
            <a:avLst/>
          </a:prstGeom>
          <a:noFill/>
        </p:spPr>
        <p:txBody>
          <a:bodyPr wrap="square" rtlCol="0">
            <a:spAutoFit/>
          </a:bodyPr>
          <a:lstStyle/>
          <a:p>
            <a:pPr algn="ctr" defTabSz="1219170">
              <a:defRPr/>
            </a:pPr>
            <a:r>
              <a:rPr lang="en-US" sz="1100" kern="0" dirty="0">
                <a:latin typeface="Calibri" panose="020F0502020204030204" pitchFamily="34" charset="0"/>
                <a:ea typeface="Open Sans Light" panose="020B0306030504020204" pitchFamily="34" charset="0"/>
                <a:cs typeface="Calibri" panose="020F0502020204030204" pitchFamily="34" charset="0"/>
              </a:rPr>
              <a:t>20%</a:t>
            </a:r>
            <a:endParaRPr lang="en-US" sz="1100" kern="0" dirty="0">
              <a:latin typeface="Calibri" panose="020F0502020204030204" pitchFamily="34" charset="0"/>
              <a:ea typeface="Open Sans" panose="020B0606030504020204" pitchFamily="34" charset="0"/>
              <a:cs typeface="Calibri" panose="020F0502020204030204" pitchFamily="34" charset="0"/>
            </a:endParaRPr>
          </a:p>
        </p:txBody>
      </p:sp>
      <p:sp>
        <p:nvSpPr>
          <p:cNvPr id="38" name="CuadroTexto 78">
            <a:extLst>
              <a:ext uri="{FF2B5EF4-FFF2-40B4-BE49-F238E27FC236}">
                <a16:creationId xmlns:a16="http://schemas.microsoft.com/office/drawing/2014/main" id="{4D44AE5F-C08C-4049-9798-0E9716DC8569}"/>
              </a:ext>
            </a:extLst>
          </p:cNvPr>
          <p:cNvSpPr txBox="1"/>
          <p:nvPr/>
        </p:nvSpPr>
        <p:spPr>
          <a:xfrm>
            <a:off x="14541288" y="4067800"/>
            <a:ext cx="592354" cy="261610"/>
          </a:xfrm>
          <a:prstGeom prst="rect">
            <a:avLst/>
          </a:prstGeom>
          <a:noFill/>
        </p:spPr>
        <p:txBody>
          <a:bodyPr wrap="square" rtlCol="0">
            <a:spAutoFit/>
          </a:bodyPr>
          <a:lstStyle/>
          <a:p>
            <a:pPr algn="ctr" defTabSz="1219170">
              <a:defRPr/>
            </a:pPr>
            <a:r>
              <a:rPr lang="en-US" sz="1100" kern="0" dirty="0">
                <a:latin typeface="Calibri" panose="020F0502020204030204" pitchFamily="34" charset="0"/>
                <a:ea typeface="Open Sans Light" panose="020B0306030504020204" pitchFamily="34" charset="0"/>
                <a:cs typeface="Calibri" panose="020F0502020204030204" pitchFamily="34" charset="0"/>
              </a:rPr>
              <a:t>100%</a:t>
            </a:r>
            <a:endParaRPr lang="en-US" sz="1100" kern="0" dirty="0">
              <a:latin typeface="Calibri" panose="020F0502020204030204" pitchFamily="34" charset="0"/>
              <a:ea typeface="Open Sans" panose="020B0606030504020204" pitchFamily="34" charset="0"/>
              <a:cs typeface="Calibri" panose="020F0502020204030204" pitchFamily="34" charset="0"/>
            </a:endParaRPr>
          </a:p>
        </p:txBody>
      </p:sp>
      <p:sp>
        <p:nvSpPr>
          <p:cNvPr id="40" name="CuadroTexto 78">
            <a:extLst>
              <a:ext uri="{FF2B5EF4-FFF2-40B4-BE49-F238E27FC236}">
                <a16:creationId xmlns:a16="http://schemas.microsoft.com/office/drawing/2014/main" id="{B5A51C2F-8A03-2641-BCA0-693AEFBD1A16}"/>
              </a:ext>
            </a:extLst>
          </p:cNvPr>
          <p:cNvSpPr txBox="1"/>
          <p:nvPr/>
        </p:nvSpPr>
        <p:spPr>
          <a:xfrm>
            <a:off x="14541288" y="7510338"/>
            <a:ext cx="519112" cy="261610"/>
          </a:xfrm>
          <a:prstGeom prst="rect">
            <a:avLst/>
          </a:prstGeom>
          <a:noFill/>
        </p:spPr>
        <p:txBody>
          <a:bodyPr wrap="square" rtlCol="0">
            <a:spAutoFit/>
          </a:bodyPr>
          <a:lstStyle/>
          <a:p>
            <a:pPr algn="ctr" defTabSz="1219170">
              <a:defRPr/>
            </a:pPr>
            <a:r>
              <a:rPr lang="en-US" sz="1100" kern="0" dirty="0">
                <a:latin typeface="Calibri" panose="020F0502020204030204" pitchFamily="34" charset="0"/>
                <a:ea typeface="Open Sans Light" panose="020B0306030504020204" pitchFamily="34" charset="0"/>
                <a:cs typeface="Calibri" panose="020F0502020204030204" pitchFamily="34" charset="0"/>
              </a:rPr>
              <a:t>0%</a:t>
            </a:r>
            <a:endParaRPr lang="en-US" sz="1100" kern="0" dirty="0">
              <a:latin typeface="Calibri" panose="020F0502020204030204" pitchFamily="34" charset="0"/>
              <a:ea typeface="Open Sans" panose="020B060603050402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DD145152-3135-2D44-8A02-E3DBB3CD34D4}"/>
              </a:ext>
            </a:extLst>
          </p:cNvPr>
          <p:cNvCxnSpPr>
            <a:cxnSpLocks/>
          </p:cNvCxnSpPr>
          <p:nvPr/>
        </p:nvCxnSpPr>
        <p:spPr>
          <a:xfrm>
            <a:off x="7493803" y="7641143"/>
            <a:ext cx="71617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0C76DE4-D844-9E42-B626-788906EDCCBB}"/>
              </a:ext>
            </a:extLst>
          </p:cNvPr>
          <p:cNvSpPr/>
          <p:nvPr/>
        </p:nvSpPr>
        <p:spPr>
          <a:xfrm>
            <a:off x="0" y="-19604"/>
            <a:ext cx="16257588" cy="18500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adroTexto 78">
            <a:extLst>
              <a:ext uri="{FF2B5EF4-FFF2-40B4-BE49-F238E27FC236}">
                <a16:creationId xmlns:a16="http://schemas.microsoft.com/office/drawing/2014/main" id="{7B7E10C6-C195-274A-B4A3-1C5310CEC79B}"/>
              </a:ext>
            </a:extLst>
          </p:cNvPr>
          <p:cNvSpPr txBox="1"/>
          <p:nvPr/>
        </p:nvSpPr>
        <p:spPr>
          <a:xfrm>
            <a:off x="877545" y="617522"/>
            <a:ext cx="12076101" cy="707886"/>
          </a:xfrm>
          <a:prstGeom prst="rect">
            <a:avLst/>
          </a:prstGeom>
          <a:noFill/>
        </p:spPr>
        <p:txBody>
          <a:bodyPr wrap="square" rtlCol="0">
            <a:spAutoFit/>
          </a:bodyPr>
          <a:lstStyle/>
          <a:p>
            <a:pPr defTabSz="1219170">
              <a:defRPr/>
            </a:pPr>
            <a:r>
              <a:rPr lang="en-US" sz="40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Commitment to safety, quality and the environment </a:t>
            </a:r>
            <a:endParaRPr lang="en-US" sz="4000" b="1" kern="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0" name="TextBox 8">
            <a:extLst>
              <a:ext uri="{FF2B5EF4-FFF2-40B4-BE49-F238E27FC236}">
                <a16:creationId xmlns:a16="http://schemas.microsoft.com/office/drawing/2014/main" id="{8C396A47-668F-FB43-B9A4-E6A122851F65}"/>
              </a:ext>
            </a:extLst>
          </p:cNvPr>
          <p:cNvSpPr txBox="1">
            <a:spLocks noChangeArrowheads="1"/>
          </p:cNvSpPr>
          <p:nvPr/>
        </p:nvSpPr>
        <p:spPr bwMode="auto">
          <a:xfrm>
            <a:off x="2049986" y="2911316"/>
            <a:ext cx="4709583" cy="842433"/>
          </a:xfrm>
          <a:prstGeom prst="rect">
            <a:avLst/>
          </a:prstGeom>
          <a:noFill/>
          <a:ln>
            <a:noFill/>
          </a:ln>
        </p:spPr>
        <p:txBody>
          <a:bodyPr lIns="0" tIns="0" rIns="0" bIns="0"/>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1219170">
              <a:buClr>
                <a:schemeClr val="accent1"/>
              </a:buClr>
              <a:defRPr/>
            </a:pPr>
            <a:r>
              <a:rPr lang="en-US" altLang="en-US" sz="3200" b="1" dirty="0">
                <a:solidFill>
                  <a:schemeClr val="bg1"/>
                </a:solidFill>
                <a:cs typeface="Calibri" panose="020F0502020204030204" pitchFamily="34" charset="0"/>
              </a:rPr>
              <a:t>Active and visible management leadership </a:t>
            </a:r>
            <a:endParaRPr lang="en-US" altLang="en-US" sz="1867" dirty="0">
              <a:solidFill>
                <a:schemeClr val="tx1">
                  <a:lumMod val="75000"/>
                </a:schemeClr>
              </a:solidFill>
              <a:cs typeface="Calibri" panose="020F0502020204030204" pitchFamily="34" charset="0"/>
            </a:endParaRPr>
          </a:p>
        </p:txBody>
      </p:sp>
      <p:sp>
        <p:nvSpPr>
          <p:cNvPr id="31" name="TextBox 8">
            <a:extLst>
              <a:ext uri="{FF2B5EF4-FFF2-40B4-BE49-F238E27FC236}">
                <a16:creationId xmlns:a16="http://schemas.microsoft.com/office/drawing/2014/main" id="{8E795DB7-C031-9E45-9312-D9465B541FE1}"/>
              </a:ext>
            </a:extLst>
          </p:cNvPr>
          <p:cNvSpPr txBox="1">
            <a:spLocks noChangeArrowheads="1"/>
          </p:cNvSpPr>
          <p:nvPr/>
        </p:nvSpPr>
        <p:spPr bwMode="auto">
          <a:xfrm>
            <a:off x="2049986" y="4791802"/>
            <a:ext cx="3628433" cy="105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defTabSz="1219170">
              <a:spcBef>
                <a:spcPct val="0"/>
              </a:spcBef>
              <a:buSzTx/>
              <a:buNone/>
            </a:pPr>
            <a:r>
              <a:rPr lang="en-US" altLang="en-US" sz="3200" b="1" dirty="0">
                <a:solidFill>
                  <a:schemeClr val="bg1"/>
                </a:solidFill>
                <a:latin typeface="Calibri" panose="020F0502020204030204" pitchFamily="34" charset="0"/>
                <a:cs typeface="Calibri" panose="020F0502020204030204" pitchFamily="34" charset="0"/>
              </a:rPr>
              <a:t>A behavioral system based on people's commitment </a:t>
            </a:r>
            <a:endParaRPr lang="en-US" altLang="en-US" sz="1867" dirty="0">
              <a:solidFill>
                <a:schemeClr val="tx1">
                  <a:lumMod val="75000"/>
                </a:schemeClr>
              </a:solidFill>
              <a:latin typeface="Calibri" panose="020F0502020204030204" pitchFamily="34" charset="0"/>
              <a:cs typeface="Calibri" panose="020F0502020204030204" pitchFamily="34" charset="0"/>
            </a:endParaRPr>
          </a:p>
        </p:txBody>
      </p:sp>
      <p:sp>
        <p:nvSpPr>
          <p:cNvPr id="37" name="TextBox 8">
            <a:extLst>
              <a:ext uri="{FF2B5EF4-FFF2-40B4-BE49-F238E27FC236}">
                <a16:creationId xmlns:a16="http://schemas.microsoft.com/office/drawing/2014/main" id="{76F5DF40-B06E-5441-887A-62A86BEC7A36}"/>
              </a:ext>
            </a:extLst>
          </p:cNvPr>
          <p:cNvSpPr txBox="1">
            <a:spLocks noChangeArrowheads="1"/>
          </p:cNvSpPr>
          <p:nvPr/>
        </p:nvSpPr>
        <p:spPr bwMode="auto">
          <a:xfrm>
            <a:off x="2049986" y="6757139"/>
            <a:ext cx="4509173" cy="1602946"/>
          </a:xfrm>
          <a:prstGeom prst="rect">
            <a:avLst/>
          </a:prstGeom>
          <a:noFill/>
          <a:ln>
            <a:noFill/>
          </a:ln>
        </p:spPr>
        <p:txBody>
          <a:bodyPr lIns="0" tIns="0" rIns="0" bIns="0"/>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defTabSz="1219170">
              <a:spcBef>
                <a:spcPct val="0"/>
              </a:spcBef>
              <a:buSzTx/>
              <a:buNone/>
              <a:defRPr/>
            </a:pPr>
            <a:r>
              <a:rPr lang="en-US" sz="3200" b="1" dirty="0">
                <a:solidFill>
                  <a:schemeClr val="bg1"/>
                </a:solidFill>
                <a:latin typeface="Calibri" panose="020F0502020204030204" pitchFamily="34" charset="0"/>
                <a:cs typeface="Calibri" panose="020F0502020204030204" pitchFamily="34" charset="0"/>
              </a:rPr>
              <a:t>Sustainability, efficiency and environmental management </a:t>
            </a:r>
            <a:endParaRPr lang="en-US" altLang="en-US" sz="3200" b="1" dirty="0">
              <a:solidFill>
                <a:schemeClr val="bg1"/>
              </a:solidFill>
              <a:latin typeface="Calibri" panose="020F0502020204030204" pitchFamily="34" charset="0"/>
              <a:cs typeface="Calibri" panose="020F0502020204030204" pitchFamily="34" charset="0"/>
            </a:endParaRPr>
          </a:p>
        </p:txBody>
      </p:sp>
      <p:cxnSp>
        <p:nvCxnSpPr>
          <p:cNvPr id="39" name="Straight Connector 38">
            <a:extLst>
              <a:ext uri="{FF2B5EF4-FFF2-40B4-BE49-F238E27FC236}">
                <a16:creationId xmlns:a16="http://schemas.microsoft.com/office/drawing/2014/main" id="{546C3001-3789-4344-AB7B-A932237469F4}"/>
              </a:ext>
            </a:extLst>
          </p:cNvPr>
          <p:cNvCxnSpPr>
            <a:cxnSpLocks/>
          </p:cNvCxnSpPr>
          <p:nvPr/>
        </p:nvCxnSpPr>
        <p:spPr>
          <a:xfrm>
            <a:off x="885148" y="4465708"/>
            <a:ext cx="5128790"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A281B98C-E3A4-5745-8081-C91D07C0BB4E}"/>
              </a:ext>
            </a:extLst>
          </p:cNvPr>
          <p:cNvCxnSpPr>
            <a:cxnSpLocks/>
          </p:cNvCxnSpPr>
          <p:nvPr/>
        </p:nvCxnSpPr>
        <p:spPr>
          <a:xfrm>
            <a:off x="885148" y="6516490"/>
            <a:ext cx="5128790"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6" name="TextBox 8">
            <a:extLst>
              <a:ext uri="{FF2B5EF4-FFF2-40B4-BE49-F238E27FC236}">
                <a16:creationId xmlns:a16="http://schemas.microsoft.com/office/drawing/2014/main" id="{499DA6EA-B458-DE4A-8687-01D76E3523F9}"/>
              </a:ext>
            </a:extLst>
          </p:cNvPr>
          <p:cNvSpPr txBox="1">
            <a:spLocks noChangeArrowheads="1"/>
          </p:cNvSpPr>
          <p:nvPr/>
        </p:nvSpPr>
        <p:spPr bwMode="auto">
          <a:xfrm>
            <a:off x="7829618" y="2920423"/>
            <a:ext cx="7922829" cy="35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defTabSz="1219170">
              <a:spcBef>
                <a:spcPct val="0"/>
              </a:spcBef>
              <a:buSzTx/>
              <a:buNone/>
            </a:pPr>
            <a:r>
              <a:rPr lang="en-US" altLang="en-US" sz="3200" b="1" dirty="0">
                <a:solidFill>
                  <a:schemeClr val="tx1">
                    <a:lumMod val="50000"/>
                  </a:schemeClr>
                </a:solidFill>
                <a:latin typeface="Calibri" panose="020F0502020204030204" pitchFamily="34" charset="0"/>
                <a:cs typeface="Calibri" panose="020F0502020204030204" pitchFamily="34" charset="0"/>
              </a:rPr>
              <a:t>Preventive indicators</a:t>
            </a:r>
            <a:br>
              <a:rPr lang="en-US" altLang="en-US" sz="3200" b="1" dirty="0">
                <a:solidFill>
                  <a:schemeClr val="tx1">
                    <a:lumMod val="50000"/>
                  </a:schemeClr>
                </a:solidFill>
                <a:latin typeface="Calibri" panose="020F0502020204030204" pitchFamily="34" charset="0"/>
                <a:cs typeface="Calibri" panose="020F0502020204030204" pitchFamily="34" charset="0"/>
              </a:rPr>
            </a:br>
            <a:endParaRPr lang="en-US" altLang="en-US" sz="3200" dirty="0">
              <a:solidFill>
                <a:schemeClr val="tx1">
                  <a:lumMod val="5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8F2FFA2-8EA6-724E-9B85-91C32A621374}"/>
              </a:ext>
            </a:extLst>
          </p:cNvPr>
          <p:cNvPicPr>
            <a:picLocks noChangeAspect="1"/>
          </p:cNvPicPr>
          <p:nvPr/>
        </p:nvPicPr>
        <p:blipFill>
          <a:blip r:embed="rId3"/>
          <a:stretch>
            <a:fillRect/>
          </a:stretch>
        </p:blipFill>
        <p:spPr>
          <a:xfrm>
            <a:off x="1038659" y="6853539"/>
            <a:ext cx="639448" cy="1107776"/>
          </a:xfrm>
          <a:prstGeom prst="rect">
            <a:avLst/>
          </a:prstGeom>
        </p:spPr>
      </p:pic>
      <p:pic>
        <p:nvPicPr>
          <p:cNvPr id="4" name="Picture 3">
            <a:extLst>
              <a:ext uri="{FF2B5EF4-FFF2-40B4-BE49-F238E27FC236}">
                <a16:creationId xmlns:a16="http://schemas.microsoft.com/office/drawing/2014/main" id="{1FC6D798-9072-8149-BD07-431E49D89F9B}"/>
              </a:ext>
            </a:extLst>
          </p:cNvPr>
          <p:cNvPicPr>
            <a:picLocks noChangeAspect="1"/>
          </p:cNvPicPr>
          <p:nvPr/>
        </p:nvPicPr>
        <p:blipFill>
          <a:blip r:embed="rId4"/>
          <a:stretch>
            <a:fillRect/>
          </a:stretch>
        </p:blipFill>
        <p:spPr>
          <a:xfrm>
            <a:off x="873217" y="5012469"/>
            <a:ext cx="970333" cy="956762"/>
          </a:xfrm>
          <a:prstGeom prst="rect">
            <a:avLst/>
          </a:prstGeom>
        </p:spPr>
      </p:pic>
      <p:pic>
        <p:nvPicPr>
          <p:cNvPr id="5" name="Picture 4">
            <a:extLst>
              <a:ext uri="{FF2B5EF4-FFF2-40B4-BE49-F238E27FC236}">
                <a16:creationId xmlns:a16="http://schemas.microsoft.com/office/drawing/2014/main" id="{90A133A2-2330-6849-8A2D-1097DA6951B8}"/>
              </a:ext>
            </a:extLst>
          </p:cNvPr>
          <p:cNvPicPr>
            <a:picLocks noChangeAspect="1"/>
          </p:cNvPicPr>
          <p:nvPr/>
        </p:nvPicPr>
        <p:blipFill>
          <a:blip r:embed="rId5"/>
          <a:stretch>
            <a:fillRect/>
          </a:stretch>
        </p:blipFill>
        <p:spPr>
          <a:xfrm>
            <a:off x="782788" y="3027633"/>
            <a:ext cx="1136565" cy="933001"/>
          </a:xfrm>
          <a:prstGeom prst="rect">
            <a:avLst/>
          </a:prstGeom>
        </p:spPr>
      </p:pic>
      <p:sp>
        <p:nvSpPr>
          <p:cNvPr id="42" name="CuadroTexto 78">
            <a:extLst>
              <a:ext uri="{FF2B5EF4-FFF2-40B4-BE49-F238E27FC236}">
                <a16:creationId xmlns:a16="http://schemas.microsoft.com/office/drawing/2014/main" id="{8343F2CA-5FC8-DF4F-8FFB-063355D71CD1}"/>
              </a:ext>
            </a:extLst>
          </p:cNvPr>
          <p:cNvSpPr txBox="1"/>
          <p:nvPr/>
        </p:nvSpPr>
        <p:spPr>
          <a:xfrm>
            <a:off x="14452226" y="7235830"/>
            <a:ext cx="815305" cy="307777"/>
          </a:xfrm>
          <a:prstGeom prst="rect">
            <a:avLst/>
          </a:prstGeom>
          <a:noFill/>
        </p:spPr>
        <p:txBody>
          <a:bodyPr wrap="square" rtlCol="0">
            <a:spAutoFit/>
          </a:bodyPr>
          <a:lstStyle/>
          <a:p>
            <a:pPr algn="ctr" defTabSz="1219170">
              <a:defRPr/>
            </a:pPr>
            <a:r>
              <a:rPr lang="en-US" sz="1400" b="1" kern="0" dirty="0">
                <a:solidFill>
                  <a:schemeClr val="accent4"/>
                </a:solidFill>
                <a:latin typeface="Calibri" panose="020F0502020204030204" pitchFamily="34" charset="0"/>
                <a:ea typeface="Open Sans Light" panose="020B0306030504020204" pitchFamily="34" charset="0"/>
                <a:cs typeface="Calibri" panose="020F0502020204030204" pitchFamily="34" charset="0"/>
              </a:rPr>
              <a:t>0,99</a:t>
            </a:r>
            <a:endParaRPr lang="en-US" sz="1400" b="1" kern="0" dirty="0">
              <a:solidFill>
                <a:schemeClr val="accent4"/>
              </a:solidFill>
              <a:latin typeface="Calibri" panose="020F0502020204030204" pitchFamily="34" charset="0"/>
              <a:ea typeface="Open Sans" panose="020B0606030504020204" pitchFamily="34" charset="0"/>
              <a:cs typeface="Calibri" panose="020F0502020204030204" pitchFamily="34" charset="0"/>
            </a:endParaRPr>
          </a:p>
        </p:txBody>
      </p:sp>
      <p:sp>
        <p:nvSpPr>
          <p:cNvPr id="43" name="CuadroTexto 78">
            <a:extLst>
              <a:ext uri="{FF2B5EF4-FFF2-40B4-BE49-F238E27FC236}">
                <a16:creationId xmlns:a16="http://schemas.microsoft.com/office/drawing/2014/main" id="{30BF0972-34CB-1640-BFFE-BA250350582A}"/>
              </a:ext>
            </a:extLst>
          </p:cNvPr>
          <p:cNvSpPr txBox="1"/>
          <p:nvPr/>
        </p:nvSpPr>
        <p:spPr>
          <a:xfrm>
            <a:off x="7162425" y="3888473"/>
            <a:ext cx="815305" cy="276999"/>
          </a:xfrm>
          <a:prstGeom prst="rect">
            <a:avLst/>
          </a:prstGeom>
          <a:noFill/>
        </p:spPr>
        <p:txBody>
          <a:bodyPr wrap="square" rtlCol="0">
            <a:spAutoFit/>
          </a:bodyPr>
          <a:lstStyle/>
          <a:p>
            <a:pPr algn="ctr" defTabSz="1219170">
              <a:defRPr/>
            </a:pPr>
            <a:r>
              <a:rPr lang="es-ES" sz="1200" b="1" dirty="0">
                <a:latin typeface="Calibri" panose="020F0502020204030204" pitchFamily="34" charset="0"/>
                <a:cs typeface="Calibri" panose="020F0502020204030204" pitchFamily="34" charset="0"/>
              </a:rPr>
              <a:t>LTIR</a:t>
            </a:r>
            <a:r>
              <a:rPr lang="en-US" sz="1200" b="1" dirty="0">
                <a:latin typeface="Calibri" panose="020F0502020204030204" pitchFamily="34" charset="0"/>
                <a:cs typeface="Calibri" panose="020F0502020204030204" pitchFamily="34" charset="0"/>
              </a:rPr>
              <a:t> </a:t>
            </a:r>
            <a:endParaRPr lang="en-US" sz="1200" b="1" kern="0" dirty="0">
              <a:solidFill>
                <a:schemeClr val="accent4"/>
              </a:solidFill>
              <a:latin typeface="Calibri" panose="020F0502020204030204" pitchFamily="34" charset="0"/>
              <a:ea typeface="Open Sans" panose="020B0606030504020204" pitchFamily="34" charset="0"/>
              <a:cs typeface="Calibri" panose="020F0502020204030204" pitchFamily="34" charset="0"/>
            </a:endParaRPr>
          </a:p>
        </p:txBody>
      </p:sp>
      <p:cxnSp>
        <p:nvCxnSpPr>
          <p:cNvPr id="9" name="Straight Arrow Connector 8">
            <a:extLst>
              <a:ext uri="{FF2B5EF4-FFF2-40B4-BE49-F238E27FC236}">
                <a16:creationId xmlns:a16="http://schemas.microsoft.com/office/drawing/2014/main" id="{967B46B8-46AF-BD42-87D9-30406547B928}"/>
              </a:ext>
            </a:extLst>
          </p:cNvPr>
          <p:cNvCxnSpPr>
            <a:cxnSpLocks/>
          </p:cNvCxnSpPr>
          <p:nvPr/>
        </p:nvCxnSpPr>
        <p:spPr>
          <a:xfrm flipV="1">
            <a:off x="7570077" y="4198606"/>
            <a:ext cx="0" cy="35269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CuadroTexto 78">
            <a:extLst>
              <a:ext uri="{FF2B5EF4-FFF2-40B4-BE49-F238E27FC236}">
                <a16:creationId xmlns:a16="http://schemas.microsoft.com/office/drawing/2014/main" id="{5F368530-786D-ED4E-A94A-BCA5E713760C}"/>
              </a:ext>
            </a:extLst>
          </p:cNvPr>
          <p:cNvSpPr txBox="1"/>
          <p:nvPr/>
        </p:nvSpPr>
        <p:spPr>
          <a:xfrm>
            <a:off x="13493191" y="3888473"/>
            <a:ext cx="2169346" cy="276999"/>
          </a:xfrm>
          <a:prstGeom prst="rect">
            <a:avLst/>
          </a:prstGeom>
          <a:noFill/>
        </p:spPr>
        <p:txBody>
          <a:bodyPr wrap="square" rtlCol="0">
            <a:spAutoFit/>
          </a:bodyPr>
          <a:lstStyle/>
          <a:p>
            <a:pPr algn="ctr" defTabSz="1219170">
              <a:defRPr/>
            </a:pPr>
            <a:r>
              <a:rPr lang="es-ES" sz="1200" b="1" dirty="0" err="1">
                <a:latin typeface="Calibri" panose="020F0502020204030204" pitchFamily="34" charset="0"/>
                <a:cs typeface="Calibri" panose="020F0502020204030204" pitchFamily="34" charset="0"/>
              </a:rPr>
              <a:t>Preventive</a:t>
            </a:r>
            <a:r>
              <a:rPr lang="es-ES" sz="1200" b="1" dirty="0">
                <a:latin typeface="Calibri" panose="020F0502020204030204" pitchFamily="34" charset="0"/>
                <a:cs typeface="Calibri" panose="020F0502020204030204" pitchFamily="34" charset="0"/>
              </a:rPr>
              <a:t> </a:t>
            </a:r>
            <a:r>
              <a:rPr lang="es-ES" sz="1200" b="1" dirty="0" err="1">
                <a:latin typeface="Calibri" panose="020F0502020204030204" pitchFamily="34" charset="0"/>
                <a:cs typeface="Calibri" panose="020F0502020204030204" pitchFamily="34" charset="0"/>
              </a:rPr>
              <a:t>activities</a:t>
            </a:r>
            <a:r>
              <a:rPr lang="es-ES" sz="1200" b="1" dirty="0">
                <a:latin typeface="Calibri" panose="020F0502020204030204" pitchFamily="34" charset="0"/>
                <a:cs typeface="Calibri" panose="020F0502020204030204" pitchFamily="34" charset="0"/>
              </a:rPr>
              <a:t> </a:t>
            </a:r>
            <a:endParaRPr lang="en-US" sz="1200" b="1" kern="0" dirty="0">
              <a:solidFill>
                <a:schemeClr val="accent4"/>
              </a:solidFill>
              <a:latin typeface="Calibri" panose="020F0502020204030204" pitchFamily="34" charset="0"/>
              <a:ea typeface="Open Sans" panose="020B0606030504020204" pitchFamily="34" charset="0"/>
              <a:cs typeface="Calibri" panose="020F0502020204030204" pitchFamily="34" charset="0"/>
            </a:endParaRPr>
          </a:p>
        </p:txBody>
      </p:sp>
      <p:cxnSp>
        <p:nvCxnSpPr>
          <p:cNvPr id="45" name="Straight Arrow Connector 44">
            <a:extLst>
              <a:ext uri="{FF2B5EF4-FFF2-40B4-BE49-F238E27FC236}">
                <a16:creationId xmlns:a16="http://schemas.microsoft.com/office/drawing/2014/main" id="{80F9DE7D-0D8C-7F48-A032-6E05AAF2F992}"/>
              </a:ext>
            </a:extLst>
          </p:cNvPr>
          <p:cNvCxnSpPr>
            <a:cxnSpLocks/>
          </p:cNvCxnSpPr>
          <p:nvPr/>
        </p:nvCxnSpPr>
        <p:spPr>
          <a:xfrm flipV="1">
            <a:off x="14577864" y="4198605"/>
            <a:ext cx="0" cy="35269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CuadroTexto 78">
            <a:extLst>
              <a:ext uri="{FF2B5EF4-FFF2-40B4-BE49-F238E27FC236}">
                <a16:creationId xmlns:a16="http://schemas.microsoft.com/office/drawing/2014/main" id="{7CCB7E00-6F62-304E-835B-BAB7634AE410}"/>
              </a:ext>
            </a:extLst>
          </p:cNvPr>
          <p:cNvSpPr txBox="1"/>
          <p:nvPr/>
        </p:nvSpPr>
        <p:spPr>
          <a:xfrm>
            <a:off x="7031017" y="4813909"/>
            <a:ext cx="462786" cy="261610"/>
          </a:xfrm>
          <a:prstGeom prst="rect">
            <a:avLst/>
          </a:prstGeom>
          <a:noFill/>
        </p:spPr>
        <p:txBody>
          <a:bodyPr wrap="square" rtlCol="0">
            <a:spAutoFit/>
          </a:bodyPr>
          <a:lstStyle/>
          <a:p>
            <a:pPr algn="ctr" defTabSz="1219170">
              <a:defRPr/>
            </a:pPr>
            <a:r>
              <a:rPr lang="en-US" sz="1100" kern="0" dirty="0">
                <a:latin typeface="Calibri" panose="020F0502020204030204" pitchFamily="34" charset="0"/>
                <a:ea typeface="Open Sans Light" panose="020B0306030504020204" pitchFamily="34" charset="0"/>
                <a:cs typeface="Calibri" panose="020F0502020204030204" pitchFamily="34" charset="0"/>
              </a:rPr>
              <a:t>10</a:t>
            </a:r>
            <a:endParaRPr lang="en-US" sz="1100" kern="0" dirty="0">
              <a:latin typeface="Calibri" panose="020F0502020204030204" pitchFamily="34" charset="0"/>
              <a:ea typeface="Open Sans" panose="020B0606030504020204" pitchFamily="34" charset="0"/>
              <a:cs typeface="Calibri" panose="020F0502020204030204" pitchFamily="34" charset="0"/>
            </a:endParaRPr>
          </a:p>
        </p:txBody>
      </p:sp>
      <p:sp>
        <p:nvSpPr>
          <p:cNvPr id="48" name="CuadroTexto 78">
            <a:extLst>
              <a:ext uri="{FF2B5EF4-FFF2-40B4-BE49-F238E27FC236}">
                <a16:creationId xmlns:a16="http://schemas.microsoft.com/office/drawing/2014/main" id="{F9182205-F118-C449-8F2D-E828E21EBA0D}"/>
              </a:ext>
            </a:extLst>
          </p:cNvPr>
          <p:cNvSpPr txBox="1"/>
          <p:nvPr/>
        </p:nvSpPr>
        <p:spPr>
          <a:xfrm>
            <a:off x="7069155" y="5354659"/>
            <a:ext cx="462785" cy="261610"/>
          </a:xfrm>
          <a:prstGeom prst="rect">
            <a:avLst/>
          </a:prstGeom>
          <a:noFill/>
        </p:spPr>
        <p:txBody>
          <a:bodyPr wrap="square" rtlCol="0">
            <a:spAutoFit/>
          </a:bodyPr>
          <a:lstStyle/>
          <a:p>
            <a:pPr algn="ctr" defTabSz="1219170">
              <a:defRPr/>
            </a:pPr>
            <a:r>
              <a:rPr lang="en-US" sz="1100" kern="0" dirty="0">
                <a:latin typeface="Calibri" panose="020F0502020204030204" pitchFamily="34" charset="0"/>
                <a:ea typeface="Open Sans Light" panose="020B0306030504020204" pitchFamily="34" charset="0"/>
                <a:cs typeface="Calibri" panose="020F0502020204030204" pitchFamily="34" charset="0"/>
              </a:rPr>
              <a:t>8</a:t>
            </a:r>
            <a:endParaRPr lang="en-US" sz="1100" kern="0" dirty="0">
              <a:latin typeface="Calibri" panose="020F0502020204030204" pitchFamily="34" charset="0"/>
              <a:ea typeface="Open Sans" panose="020B0606030504020204" pitchFamily="34" charset="0"/>
              <a:cs typeface="Calibri" panose="020F0502020204030204" pitchFamily="34" charset="0"/>
            </a:endParaRPr>
          </a:p>
        </p:txBody>
      </p:sp>
      <p:sp>
        <p:nvSpPr>
          <p:cNvPr id="49" name="CuadroTexto 78">
            <a:extLst>
              <a:ext uri="{FF2B5EF4-FFF2-40B4-BE49-F238E27FC236}">
                <a16:creationId xmlns:a16="http://schemas.microsoft.com/office/drawing/2014/main" id="{D1223486-BDA7-F244-B057-CE83F1B13A28}"/>
              </a:ext>
            </a:extLst>
          </p:cNvPr>
          <p:cNvSpPr txBox="1"/>
          <p:nvPr/>
        </p:nvSpPr>
        <p:spPr>
          <a:xfrm>
            <a:off x="7040991" y="5891748"/>
            <a:ext cx="519112" cy="261610"/>
          </a:xfrm>
          <a:prstGeom prst="rect">
            <a:avLst/>
          </a:prstGeom>
          <a:noFill/>
        </p:spPr>
        <p:txBody>
          <a:bodyPr wrap="square" rtlCol="0">
            <a:spAutoFit/>
          </a:bodyPr>
          <a:lstStyle/>
          <a:p>
            <a:pPr algn="ctr" defTabSz="1219170">
              <a:defRPr/>
            </a:pPr>
            <a:r>
              <a:rPr lang="en-US" sz="1100" kern="0" dirty="0">
                <a:latin typeface="Calibri" panose="020F0502020204030204" pitchFamily="34" charset="0"/>
                <a:ea typeface="Open Sans Light" panose="020B0306030504020204" pitchFamily="34" charset="0"/>
                <a:cs typeface="Calibri" panose="020F0502020204030204" pitchFamily="34" charset="0"/>
              </a:rPr>
              <a:t>6</a:t>
            </a:r>
            <a:endParaRPr lang="en-US" sz="1100" kern="0" dirty="0">
              <a:latin typeface="Calibri" panose="020F0502020204030204" pitchFamily="34" charset="0"/>
              <a:ea typeface="Open Sans" panose="020B0606030504020204" pitchFamily="34" charset="0"/>
              <a:cs typeface="Calibri" panose="020F0502020204030204" pitchFamily="34" charset="0"/>
            </a:endParaRPr>
          </a:p>
        </p:txBody>
      </p:sp>
      <p:sp>
        <p:nvSpPr>
          <p:cNvPr id="50" name="CuadroTexto 78">
            <a:extLst>
              <a:ext uri="{FF2B5EF4-FFF2-40B4-BE49-F238E27FC236}">
                <a16:creationId xmlns:a16="http://schemas.microsoft.com/office/drawing/2014/main" id="{2C48C51F-9607-1F41-ADE9-937CE5B44F80}"/>
              </a:ext>
            </a:extLst>
          </p:cNvPr>
          <p:cNvSpPr txBox="1"/>
          <p:nvPr/>
        </p:nvSpPr>
        <p:spPr>
          <a:xfrm>
            <a:off x="7039880" y="6418232"/>
            <a:ext cx="519112" cy="261610"/>
          </a:xfrm>
          <a:prstGeom prst="rect">
            <a:avLst/>
          </a:prstGeom>
          <a:noFill/>
        </p:spPr>
        <p:txBody>
          <a:bodyPr wrap="square" rtlCol="0">
            <a:spAutoFit/>
          </a:bodyPr>
          <a:lstStyle/>
          <a:p>
            <a:pPr algn="ctr" defTabSz="1219170">
              <a:defRPr/>
            </a:pPr>
            <a:r>
              <a:rPr lang="en-US" sz="1100" kern="0" dirty="0">
                <a:latin typeface="Calibri" panose="020F0502020204030204" pitchFamily="34" charset="0"/>
                <a:ea typeface="Open Sans Light" panose="020B0306030504020204" pitchFamily="34" charset="0"/>
                <a:cs typeface="Calibri" panose="020F0502020204030204" pitchFamily="34" charset="0"/>
              </a:rPr>
              <a:t>4</a:t>
            </a:r>
            <a:endParaRPr lang="en-US" sz="1100" kern="0" dirty="0">
              <a:latin typeface="Calibri" panose="020F0502020204030204" pitchFamily="34" charset="0"/>
              <a:ea typeface="Open Sans" panose="020B0606030504020204" pitchFamily="34" charset="0"/>
              <a:cs typeface="Calibri" panose="020F0502020204030204" pitchFamily="34" charset="0"/>
            </a:endParaRPr>
          </a:p>
        </p:txBody>
      </p:sp>
      <p:sp>
        <p:nvSpPr>
          <p:cNvPr id="51" name="CuadroTexto 78">
            <a:extLst>
              <a:ext uri="{FF2B5EF4-FFF2-40B4-BE49-F238E27FC236}">
                <a16:creationId xmlns:a16="http://schemas.microsoft.com/office/drawing/2014/main" id="{9CDB8545-9F84-8A49-A9C6-5507CCB447B0}"/>
              </a:ext>
            </a:extLst>
          </p:cNvPr>
          <p:cNvSpPr txBox="1"/>
          <p:nvPr/>
        </p:nvSpPr>
        <p:spPr>
          <a:xfrm>
            <a:off x="6962617" y="4273159"/>
            <a:ext cx="592354" cy="261610"/>
          </a:xfrm>
          <a:prstGeom prst="rect">
            <a:avLst/>
          </a:prstGeom>
          <a:noFill/>
        </p:spPr>
        <p:txBody>
          <a:bodyPr wrap="square" rtlCol="0">
            <a:spAutoFit/>
          </a:bodyPr>
          <a:lstStyle/>
          <a:p>
            <a:pPr algn="ctr" defTabSz="1219170">
              <a:defRPr/>
            </a:pPr>
            <a:r>
              <a:rPr lang="en-US" sz="1100" kern="0" dirty="0">
                <a:latin typeface="Calibri" panose="020F0502020204030204" pitchFamily="34" charset="0"/>
                <a:ea typeface="Open Sans Light" panose="020B0306030504020204" pitchFamily="34" charset="0"/>
                <a:cs typeface="Calibri" panose="020F0502020204030204" pitchFamily="34" charset="0"/>
              </a:rPr>
              <a:t>12</a:t>
            </a:r>
            <a:endParaRPr lang="en-US" sz="1100" kern="0" dirty="0">
              <a:latin typeface="Calibri" panose="020F0502020204030204" pitchFamily="34" charset="0"/>
              <a:ea typeface="Open Sans" panose="020B0606030504020204" pitchFamily="34" charset="0"/>
              <a:cs typeface="Calibri" panose="020F0502020204030204" pitchFamily="34" charset="0"/>
            </a:endParaRPr>
          </a:p>
        </p:txBody>
      </p:sp>
      <p:sp>
        <p:nvSpPr>
          <p:cNvPr id="52" name="CuadroTexto 78">
            <a:extLst>
              <a:ext uri="{FF2B5EF4-FFF2-40B4-BE49-F238E27FC236}">
                <a16:creationId xmlns:a16="http://schemas.microsoft.com/office/drawing/2014/main" id="{49015F37-8E06-9642-89E5-ECD1823409E0}"/>
              </a:ext>
            </a:extLst>
          </p:cNvPr>
          <p:cNvSpPr txBox="1"/>
          <p:nvPr/>
        </p:nvSpPr>
        <p:spPr>
          <a:xfrm>
            <a:off x="7039880" y="6980387"/>
            <a:ext cx="519112" cy="261610"/>
          </a:xfrm>
          <a:prstGeom prst="rect">
            <a:avLst/>
          </a:prstGeom>
          <a:noFill/>
        </p:spPr>
        <p:txBody>
          <a:bodyPr wrap="square" rtlCol="0">
            <a:spAutoFit/>
          </a:bodyPr>
          <a:lstStyle/>
          <a:p>
            <a:pPr algn="ctr" defTabSz="1219170">
              <a:defRPr/>
            </a:pPr>
            <a:r>
              <a:rPr lang="en-US" sz="1100" kern="0" dirty="0">
                <a:latin typeface="Calibri" panose="020F0502020204030204" pitchFamily="34" charset="0"/>
                <a:ea typeface="Open Sans Light" panose="020B0306030504020204" pitchFamily="34" charset="0"/>
                <a:cs typeface="Calibri" panose="020F0502020204030204" pitchFamily="34" charset="0"/>
              </a:rPr>
              <a:t>2</a:t>
            </a:r>
            <a:endParaRPr lang="en-US" sz="1100" kern="0" dirty="0">
              <a:latin typeface="Calibri" panose="020F0502020204030204" pitchFamily="34" charset="0"/>
              <a:ea typeface="Open Sans" panose="020B0606030504020204" pitchFamily="34" charset="0"/>
              <a:cs typeface="Calibri" panose="020F0502020204030204" pitchFamily="34" charset="0"/>
            </a:endParaRPr>
          </a:p>
        </p:txBody>
      </p:sp>
      <p:cxnSp>
        <p:nvCxnSpPr>
          <p:cNvPr id="54" name="Straight Connector 53">
            <a:extLst>
              <a:ext uri="{FF2B5EF4-FFF2-40B4-BE49-F238E27FC236}">
                <a16:creationId xmlns:a16="http://schemas.microsoft.com/office/drawing/2014/main" id="{D93D10D5-EA37-3649-8C27-4F3B1138ADEF}"/>
              </a:ext>
            </a:extLst>
          </p:cNvPr>
          <p:cNvCxnSpPr>
            <a:cxnSpLocks/>
          </p:cNvCxnSpPr>
          <p:nvPr/>
        </p:nvCxnSpPr>
        <p:spPr>
          <a:xfrm>
            <a:off x="7570077" y="6571638"/>
            <a:ext cx="6969738"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966D3A2-C5E7-3E44-9D7A-3AD2E51852B9}"/>
              </a:ext>
            </a:extLst>
          </p:cNvPr>
          <p:cNvCxnSpPr>
            <a:cxnSpLocks/>
          </p:cNvCxnSpPr>
          <p:nvPr/>
        </p:nvCxnSpPr>
        <p:spPr>
          <a:xfrm>
            <a:off x="7570077" y="6025538"/>
            <a:ext cx="6969738"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83880C0-7699-E947-ACBE-5E3E8C804BCD}"/>
              </a:ext>
            </a:extLst>
          </p:cNvPr>
          <p:cNvCxnSpPr>
            <a:cxnSpLocks/>
          </p:cNvCxnSpPr>
          <p:nvPr/>
        </p:nvCxnSpPr>
        <p:spPr>
          <a:xfrm>
            <a:off x="7570077" y="5479438"/>
            <a:ext cx="6969738"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D1E8B1E-482C-914E-A004-0C9371CDC5FF}"/>
              </a:ext>
            </a:extLst>
          </p:cNvPr>
          <p:cNvCxnSpPr>
            <a:cxnSpLocks/>
          </p:cNvCxnSpPr>
          <p:nvPr/>
        </p:nvCxnSpPr>
        <p:spPr>
          <a:xfrm>
            <a:off x="7570077" y="4947122"/>
            <a:ext cx="6969738"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7C9FDB-0ADA-0445-9B44-44F2FEED7F1E}"/>
              </a:ext>
            </a:extLst>
          </p:cNvPr>
          <p:cNvCxnSpPr>
            <a:cxnSpLocks/>
          </p:cNvCxnSpPr>
          <p:nvPr/>
        </p:nvCxnSpPr>
        <p:spPr>
          <a:xfrm>
            <a:off x="7570077" y="4413722"/>
            <a:ext cx="6969738"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B9E48485-06AF-6B4B-A2AE-1DE93A2376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65024" y="4199005"/>
            <a:ext cx="6674791" cy="3208422"/>
          </a:xfrm>
          <a:prstGeom prst="rect">
            <a:avLst/>
          </a:prstGeom>
        </p:spPr>
      </p:pic>
      <p:pic>
        <p:nvPicPr>
          <p:cNvPr id="21511" name="Picture 21510">
            <a:extLst>
              <a:ext uri="{FF2B5EF4-FFF2-40B4-BE49-F238E27FC236}">
                <a16:creationId xmlns:a16="http://schemas.microsoft.com/office/drawing/2014/main" id="{20DBA28B-FB8C-4348-B553-18D880190C2F}"/>
              </a:ext>
            </a:extLst>
          </p:cNvPr>
          <p:cNvPicPr>
            <a:picLocks noChangeAspect="1"/>
          </p:cNvPicPr>
          <p:nvPr/>
        </p:nvPicPr>
        <p:blipFill>
          <a:blip r:embed="rId7"/>
          <a:stretch>
            <a:fillRect/>
          </a:stretch>
        </p:blipFill>
        <p:spPr>
          <a:xfrm>
            <a:off x="10747382" y="6545940"/>
            <a:ext cx="2656881" cy="501500"/>
          </a:xfrm>
          <a:prstGeom prst="rect">
            <a:avLst/>
          </a:prstGeom>
        </p:spPr>
      </p:pic>
      <p:pic>
        <p:nvPicPr>
          <p:cNvPr id="21512" name="Picture 21511">
            <a:extLst>
              <a:ext uri="{FF2B5EF4-FFF2-40B4-BE49-F238E27FC236}">
                <a16:creationId xmlns:a16="http://schemas.microsoft.com/office/drawing/2014/main" id="{86EE88E8-48AA-8F48-8369-255F7BED4131}"/>
              </a:ext>
            </a:extLst>
          </p:cNvPr>
          <p:cNvPicPr>
            <a:picLocks noChangeAspect="1"/>
          </p:cNvPicPr>
          <p:nvPr/>
        </p:nvPicPr>
        <p:blipFill>
          <a:blip r:embed="rId8"/>
          <a:stretch>
            <a:fillRect/>
          </a:stretch>
        </p:blipFill>
        <p:spPr>
          <a:xfrm rot="328113">
            <a:off x="10803827" y="5161821"/>
            <a:ext cx="2484882" cy="723060"/>
          </a:xfrm>
          <a:prstGeom prst="rect">
            <a:avLst/>
          </a:prstGeom>
        </p:spPr>
      </p:pic>
      <p:sp>
        <p:nvSpPr>
          <p:cNvPr id="98" name="CuadroTexto 78">
            <a:extLst>
              <a:ext uri="{FF2B5EF4-FFF2-40B4-BE49-F238E27FC236}">
                <a16:creationId xmlns:a16="http://schemas.microsoft.com/office/drawing/2014/main" id="{CB719B17-CBA5-7743-86DA-B02D2B06D135}"/>
              </a:ext>
            </a:extLst>
          </p:cNvPr>
          <p:cNvSpPr txBox="1"/>
          <p:nvPr/>
        </p:nvSpPr>
        <p:spPr>
          <a:xfrm rot="21063623">
            <a:off x="10775626" y="5228228"/>
            <a:ext cx="2524224" cy="307777"/>
          </a:xfrm>
          <a:prstGeom prst="rect">
            <a:avLst/>
          </a:prstGeom>
          <a:noFill/>
        </p:spPr>
        <p:txBody>
          <a:bodyPr wrap="square" rtlCol="0">
            <a:spAutoFit/>
          </a:bodyPr>
          <a:lstStyle/>
          <a:p>
            <a:r>
              <a:rPr lang="es-ES_tradnl" sz="1400" b="1" dirty="0">
                <a:solidFill>
                  <a:schemeClr val="accent1"/>
                </a:solidFill>
                <a:latin typeface="Calibri" panose="020F0502020204030204" pitchFamily="34" charset="0"/>
                <a:ea typeface="Univers" charset="0"/>
                <a:cs typeface="Calibri" panose="020F0502020204030204" pitchFamily="34" charset="0"/>
              </a:rPr>
              <a:t>Active and visible </a:t>
            </a:r>
            <a:r>
              <a:rPr lang="es-ES_tradnl" sz="1400" b="1" dirty="0" err="1">
                <a:solidFill>
                  <a:schemeClr val="accent1"/>
                </a:solidFill>
                <a:latin typeface="Calibri" panose="020F0502020204030204" pitchFamily="34" charset="0"/>
                <a:ea typeface="Univers" charset="0"/>
                <a:cs typeface="Calibri" panose="020F0502020204030204" pitchFamily="34" charset="0"/>
              </a:rPr>
              <a:t>leadership</a:t>
            </a:r>
            <a:r>
              <a:rPr lang="es-ES_tradnl" sz="1400" b="1" dirty="0">
                <a:solidFill>
                  <a:schemeClr val="accent1"/>
                </a:solidFill>
                <a:latin typeface="Calibri" panose="020F0502020204030204" pitchFamily="34" charset="0"/>
                <a:ea typeface="Univers" charset="0"/>
                <a:cs typeface="Calibri" panose="020F0502020204030204" pitchFamily="34" charset="0"/>
              </a:rPr>
              <a:t> </a:t>
            </a:r>
            <a:endParaRPr lang="es-ES_tradnl" sz="1400" dirty="0">
              <a:solidFill>
                <a:schemeClr val="accent1"/>
              </a:solidFill>
              <a:latin typeface="Calibri" panose="020F0502020204030204" pitchFamily="34" charset="0"/>
              <a:ea typeface="Univers" charset="0"/>
              <a:cs typeface="Calibri" panose="020F0502020204030204" pitchFamily="34" charset="0"/>
            </a:endParaRPr>
          </a:p>
        </p:txBody>
      </p:sp>
      <p:sp>
        <p:nvSpPr>
          <p:cNvPr id="97" name="CuadroTexto 78">
            <a:extLst>
              <a:ext uri="{FF2B5EF4-FFF2-40B4-BE49-F238E27FC236}">
                <a16:creationId xmlns:a16="http://schemas.microsoft.com/office/drawing/2014/main" id="{B6A6A52B-A8E0-2E4A-8F52-EFC437C82D08}"/>
              </a:ext>
            </a:extLst>
          </p:cNvPr>
          <p:cNvSpPr txBox="1"/>
          <p:nvPr/>
        </p:nvSpPr>
        <p:spPr>
          <a:xfrm rot="469364">
            <a:off x="11228046" y="6457744"/>
            <a:ext cx="1857978" cy="307777"/>
          </a:xfrm>
          <a:prstGeom prst="rect">
            <a:avLst/>
          </a:prstGeom>
          <a:noFill/>
        </p:spPr>
        <p:txBody>
          <a:bodyPr wrap="square" rtlCol="0">
            <a:spAutoFit/>
          </a:bodyPr>
          <a:lstStyle/>
          <a:p>
            <a:r>
              <a:rPr lang="es-ES_tradnl" sz="1400" b="1" dirty="0" err="1">
                <a:solidFill>
                  <a:schemeClr val="accent4"/>
                </a:solidFill>
                <a:latin typeface="Calibri" panose="020F0502020204030204" pitchFamily="34" charset="0"/>
                <a:ea typeface="Univers" charset="0"/>
                <a:cs typeface="Calibri" panose="020F0502020204030204" pitchFamily="34" charset="0"/>
              </a:rPr>
              <a:t>Accident</a:t>
            </a:r>
            <a:r>
              <a:rPr lang="es-ES_tradnl" sz="1400" b="1" dirty="0">
                <a:solidFill>
                  <a:schemeClr val="accent4"/>
                </a:solidFill>
                <a:latin typeface="Calibri" panose="020F0502020204030204" pitchFamily="34" charset="0"/>
                <a:ea typeface="Univers" charset="0"/>
                <a:cs typeface="Calibri" panose="020F0502020204030204" pitchFamily="34" charset="0"/>
              </a:rPr>
              <a:t> </a:t>
            </a:r>
            <a:r>
              <a:rPr lang="es-ES_tradnl" sz="1400" b="1" dirty="0" err="1">
                <a:solidFill>
                  <a:schemeClr val="accent4"/>
                </a:solidFill>
                <a:latin typeface="Calibri" panose="020F0502020204030204" pitchFamily="34" charset="0"/>
                <a:ea typeface="Univers" charset="0"/>
                <a:cs typeface="Calibri" panose="020F0502020204030204" pitchFamily="34" charset="0"/>
              </a:rPr>
              <a:t>liability</a:t>
            </a:r>
            <a:endParaRPr lang="es-ES_tradnl" sz="1400" dirty="0">
              <a:solidFill>
                <a:schemeClr val="accent4"/>
              </a:solidFill>
              <a:latin typeface="Calibri" panose="020F0502020204030204" pitchFamily="34" charset="0"/>
              <a:ea typeface="Univers" charset="0"/>
              <a:cs typeface="Calibri" panose="020F0502020204030204" pitchFamily="34" charset="0"/>
            </a:endParaRPr>
          </a:p>
        </p:txBody>
      </p:sp>
    </p:spTree>
    <p:extLst>
      <p:ext uri="{BB962C8B-B14F-4D97-AF65-F5344CB8AC3E}">
        <p14:creationId xmlns:p14="http://schemas.microsoft.com/office/powerpoint/2010/main" val="1158722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DE998E8-8B7D-014C-B02D-1953C0F0F321}"/>
              </a:ext>
            </a:extLst>
          </p:cNvPr>
          <p:cNvSpPr/>
          <p:nvPr/>
        </p:nvSpPr>
        <p:spPr>
          <a:xfrm>
            <a:off x="1" y="2642125"/>
            <a:ext cx="16257587" cy="338996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6" name="Rectangle 35">
            <a:extLst>
              <a:ext uri="{FF2B5EF4-FFF2-40B4-BE49-F238E27FC236}">
                <a16:creationId xmlns:a16="http://schemas.microsoft.com/office/drawing/2014/main" id="{0D3D995B-272F-8D47-A372-D1CA964769B1}"/>
              </a:ext>
            </a:extLst>
          </p:cNvPr>
          <p:cNvSpPr/>
          <p:nvPr/>
        </p:nvSpPr>
        <p:spPr>
          <a:xfrm>
            <a:off x="0" y="0"/>
            <a:ext cx="16257588" cy="30453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2" name="CuadroTexto 78">
            <a:extLst>
              <a:ext uri="{FF2B5EF4-FFF2-40B4-BE49-F238E27FC236}">
                <a16:creationId xmlns:a16="http://schemas.microsoft.com/office/drawing/2014/main" id="{E7CEC4A4-119A-AB44-85FE-17016662426B}"/>
              </a:ext>
            </a:extLst>
          </p:cNvPr>
          <p:cNvSpPr txBox="1"/>
          <p:nvPr/>
        </p:nvSpPr>
        <p:spPr>
          <a:xfrm>
            <a:off x="877545" y="617522"/>
            <a:ext cx="14532889" cy="1323439"/>
          </a:xfrm>
          <a:prstGeom prst="rect">
            <a:avLst/>
          </a:prstGeom>
          <a:noFill/>
        </p:spPr>
        <p:txBody>
          <a:bodyPr wrap="square" rtlCol="0">
            <a:spAutoFit/>
          </a:bodyPr>
          <a:lstStyle/>
          <a:p>
            <a:pPr defTabSz="1219170">
              <a:defRPr/>
            </a:pPr>
            <a:r>
              <a:rPr lang="en-US" sz="4000"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Our actions are enshrined in the principles </a:t>
            </a:r>
            <a:br>
              <a:rPr lang="en-US" sz="4000"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br>
            <a:r>
              <a:rPr lang="en-US" sz="4000"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of </a:t>
            </a:r>
            <a:r>
              <a:rPr lang="en-US" sz="40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Integrity, Transparency and Business Ethics </a:t>
            </a:r>
            <a:endParaRPr lang="es-419" sz="4000" b="1" kern="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41" name="TextBox 5">
            <a:extLst>
              <a:ext uri="{FF2B5EF4-FFF2-40B4-BE49-F238E27FC236}">
                <a16:creationId xmlns:a16="http://schemas.microsoft.com/office/drawing/2014/main" id="{5FA8B88E-55C9-F444-82D2-7FA1B6829454}"/>
              </a:ext>
            </a:extLst>
          </p:cNvPr>
          <p:cNvSpPr txBox="1">
            <a:spLocks noChangeArrowheads="1"/>
          </p:cNvSpPr>
          <p:nvPr/>
        </p:nvSpPr>
        <p:spPr bwMode="auto">
          <a:xfrm>
            <a:off x="877545" y="7270029"/>
            <a:ext cx="2493215" cy="1256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a:spcBef>
                <a:spcPct val="0"/>
              </a:spcBef>
              <a:buSzTx/>
              <a:buNone/>
            </a:pPr>
            <a:r>
              <a:rPr lang="es-419" altLang="en-US" b="1" dirty="0">
                <a:solidFill>
                  <a:schemeClr val="accent1"/>
                </a:solidFill>
                <a:latin typeface="Calibri" panose="020F0502020204030204" pitchFamily="34" charset="0"/>
                <a:cs typeface="Calibri" panose="020F0502020204030204" pitchFamily="34" charset="0"/>
              </a:rPr>
              <a:t>Permanent </a:t>
            </a:r>
            <a:br>
              <a:rPr lang="es-419" altLang="en-US" b="1" dirty="0">
                <a:solidFill>
                  <a:schemeClr val="accent1"/>
                </a:solidFill>
                <a:latin typeface="Calibri" panose="020F0502020204030204" pitchFamily="34" charset="0"/>
                <a:cs typeface="Calibri" panose="020F0502020204030204" pitchFamily="34" charset="0"/>
              </a:rPr>
            </a:br>
            <a:r>
              <a:rPr lang="es-419" altLang="en-US" b="1" dirty="0">
                <a:solidFill>
                  <a:schemeClr val="accent1"/>
                </a:solidFill>
                <a:latin typeface="Calibri" panose="020F0502020204030204" pitchFamily="34" charset="0"/>
                <a:cs typeface="Calibri" panose="020F0502020204030204" pitchFamily="34" charset="0"/>
              </a:rPr>
              <a:t>personnel training </a:t>
            </a:r>
            <a:br>
              <a:rPr lang="es-419" altLang="en-US" sz="1600" b="1" dirty="0">
                <a:solidFill>
                  <a:srgbClr val="6E6E6E"/>
                </a:solidFill>
                <a:latin typeface="Calibri" panose="020F0502020204030204" pitchFamily="34" charset="0"/>
                <a:cs typeface="Calibri" panose="020F0502020204030204" pitchFamily="34" charset="0"/>
              </a:rPr>
            </a:br>
            <a:r>
              <a:rPr lang="es-419" altLang="en-US" sz="1600" dirty="0">
                <a:solidFill>
                  <a:srgbClr val="6E6E6E"/>
                </a:solidFill>
                <a:latin typeface="Calibri" panose="020F0502020204030204" pitchFamily="34" charset="0"/>
                <a:cs typeface="Calibri" panose="020F0502020204030204" pitchFamily="34" charset="0"/>
              </a:rPr>
              <a:t>in ethics and compliance</a:t>
            </a:r>
            <a:endParaRPr lang="es-419" altLang="en-US" sz="1600" i="1" dirty="0">
              <a:solidFill>
                <a:srgbClr val="6E6E6E"/>
              </a:solidFill>
              <a:latin typeface="Calibri" panose="020F0502020204030204" pitchFamily="34" charset="0"/>
              <a:cs typeface="Calibri" panose="020F0502020204030204" pitchFamily="34" charset="0"/>
            </a:endParaRPr>
          </a:p>
        </p:txBody>
      </p:sp>
      <p:sp>
        <p:nvSpPr>
          <p:cNvPr id="42" name="TextBox 5">
            <a:extLst>
              <a:ext uri="{FF2B5EF4-FFF2-40B4-BE49-F238E27FC236}">
                <a16:creationId xmlns:a16="http://schemas.microsoft.com/office/drawing/2014/main" id="{78DDC363-96C5-0B42-AB5B-5BE4509D2CC1}"/>
              </a:ext>
            </a:extLst>
          </p:cNvPr>
          <p:cNvSpPr txBox="1">
            <a:spLocks noChangeArrowheads="1"/>
          </p:cNvSpPr>
          <p:nvPr/>
        </p:nvSpPr>
        <p:spPr bwMode="auto">
          <a:xfrm>
            <a:off x="940778" y="4381692"/>
            <a:ext cx="3240372" cy="1445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a:spcBef>
                <a:spcPct val="0"/>
              </a:spcBef>
              <a:buSzTx/>
              <a:buNone/>
            </a:pPr>
            <a:r>
              <a:rPr lang="es-419" altLang="en-US" b="1" dirty="0">
                <a:solidFill>
                  <a:schemeClr val="accent1"/>
                </a:solidFill>
                <a:latin typeface="Calibri" panose="020F0502020204030204" pitchFamily="34" charset="0"/>
                <a:cs typeface="Calibri" panose="020F0502020204030204" pitchFamily="34" charset="0"/>
              </a:rPr>
              <a:t>Our Code of Conduct </a:t>
            </a:r>
            <a:br>
              <a:rPr lang="es-419" altLang="en-US" b="1" dirty="0">
                <a:solidFill>
                  <a:schemeClr val="accent1"/>
                </a:solidFill>
                <a:latin typeface="Calibri" panose="020F0502020204030204" pitchFamily="34" charset="0"/>
                <a:cs typeface="Calibri" panose="020F0502020204030204" pitchFamily="34" charset="0"/>
              </a:rPr>
            </a:br>
            <a:r>
              <a:rPr lang="en-US" altLang="en-US" sz="1600" dirty="0">
                <a:solidFill>
                  <a:srgbClr val="6E6E6E"/>
                </a:solidFill>
                <a:latin typeface="Calibri" panose="020F0502020204030204" pitchFamily="34" charset="0"/>
                <a:cs typeface="Calibri" panose="020F0502020204030204" pitchFamily="34" charset="0"/>
              </a:rPr>
              <a:t>regulates our relationship with employees, partners, customers, suppliers and third parties. </a:t>
            </a:r>
            <a:endParaRPr lang="es-419" altLang="en-US" sz="1600" b="1" dirty="0">
              <a:solidFill>
                <a:srgbClr val="6E6E6E"/>
              </a:solidFill>
              <a:latin typeface="Calibri" panose="020F0502020204030204" pitchFamily="34" charset="0"/>
              <a:cs typeface="Calibri" panose="020F0502020204030204" pitchFamily="34" charset="0"/>
            </a:endParaRPr>
          </a:p>
        </p:txBody>
      </p:sp>
      <p:sp>
        <p:nvSpPr>
          <p:cNvPr id="52" name="TextBox 5">
            <a:extLst>
              <a:ext uri="{FF2B5EF4-FFF2-40B4-BE49-F238E27FC236}">
                <a16:creationId xmlns:a16="http://schemas.microsoft.com/office/drawing/2014/main" id="{CC7D7F39-6718-504B-B028-9F25CA315CAA}"/>
              </a:ext>
            </a:extLst>
          </p:cNvPr>
          <p:cNvSpPr txBox="1">
            <a:spLocks noChangeArrowheads="1"/>
          </p:cNvSpPr>
          <p:nvPr/>
        </p:nvSpPr>
        <p:spPr bwMode="auto">
          <a:xfrm>
            <a:off x="5136361" y="4355540"/>
            <a:ext cx="4830600" cy="14716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a:spcBef>
                <a:spcPct val="0"/>
              </a:spcBef>
              <a:buSzTx/>
              <a:buNone/>
            </a:pPr>
            <a:r>
              <a:rPr lang="es-419" altLang="en-US" b="1" dirty="0">
                <a:solidFill>
                  <a:schemeClr val="accent1"/>
                </a:solidFill>
                <a:latin typeface="Calibri" panose="020F0502020204030204" pitchFamily="34" charset="0"/>
                <a:cs typeface="Calibri" panose="020F0502020204030204" pitchFamily="34" charset="0"/>
              </a:rPr>
              <a:t>Our Business Conduct Policy </a:t>
            </a:r>
            <a:br>
              <a:rPr lang="es-419" altLang="en-US" sz="1600" b="1" dirty="0">
                <a:solidFill>
                  <a:srgbClr val="6E6E6E"/>
                </a:solidFill>
                <a:latin typeface="Calibri" panose="020F0502020204030204" pitchFamily="34" charset="0"/>
                <a:cs typeface="Calibri" panose="020F0502020204030204" pitchFamily="34" charset="0"/>
              </a:rPr>
            </a:br>
            <a:r>
              <a:rPr lang="en-US" altLang="en-US" sz="1600" dirty="0">
                <a:solidFill>
                  <a:srgbClr val="6E6E6E"/>
                </a:solidFill>
                <a:latin typeface="Calibri" panose="020F0502020204030204" pitchFamily="34" charset="0"/>
                <a:cs typeface="Calibri" panose="020F0502020204030204" pitchFamily="34" charset="0"/>
              </a:rPr>
              <a:t>focuses on the risks of bribery, specific procedures for third party evaluation and rules for interaction with the public sector (donations, gifts and other attentions, etc.)</a:t>
            </a:r>
            <a:endParaRPr lang="es-419" altLang="en-US" sz="1600" dirty="0">
              <a:solidFill>
                <a:srgbClr val="6E6E6E"/>
              </a:solidFill>
              <a:latin typeface="Calibri" panose="020F0502020204030204" pitchFamily="34" charset="0"/>
              <a:cs typeface="Calibri" panose="020F0502020204030204" pitchFamily="34" charset="0"/>
            </a:endParaRPr>
          </a:p>
        </p:txBody>
      </p:sp>
      <p:sp>
        <p:nvSpPr>
          <p:cNvPr id="60" name="TextBox 5">
            <a:extLst>
              <a:ext uri="{FF2B5EF4-FFF2-40B4-BE49-F238E27FC236}">
                <a16:creationId xmlns:a16="http://schemas.microsoft.com/office/drawing/2014/main" id="{87465B30-725C-E440-9C22-618DED06B635}"/>
              </a:ext>
            </a:extLst>
          </p:cNvPr>
          <p:cNvSpPr txBox="1">
            <a:spLocks noChangeArrowheads="1"/>
          </p:cNvSpPr>
          <p:nvPr/>
        </p:nvSpPr>
        <p:spPr bwMode="auto">
          <a:xfrm>
            <a:off x="10922172" y="4337108"/>
            <a:ext cx="4622628" cy="149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a:spcBef>
                <a:spcPct val="0"/>
              </a:spcBef>
              <a:buSzTx/>
              <a:buNone/>
            </a:pPr>
            <a:r>
              <a:rPr lang="en-US" altLang="en-US" b="1" dirty="0">
                <a:solidFill>
                  <a:schemeClr val="accent1"/>
                </a:solidFill>
                <a:latin typeface="Calibri" panose="020F0502020204030204" pitchFamily="34" charset="0"/>
                <a:cs typeface="Calibri" panose="020F0502020204030204" pitchFamily="34" charset="0"/>
              </a:rPr>
              <a:t>The Business Conduct </a:t>
            </a:r>
            <a:br>
              <a:rPr lang="en-US" altLang="en-US" b="1" dirty="0">
                <a:solidFill>
                  <a:schemeClr val="accent1"/>
                </a:solidFill>
                <a:latin typeface="Calibri" panose="020F0502020204030204" pitchFamily="34" charset="0"/>
                <a:cs typeface="Calibri" panose="020F0502020204030204" pitchFamily="34" charset="0"/>
              </a:rPr>
            </a:br>
            <a:r>
              <a:rPr lang="en-US" altLang="en-US" b="1" dirty="0">
                <a:solidFill>
                  <a:schemeClr val="accent1"/>
                </a:solidFill>
                <a:latin typeface="Calibri" panose="020F0502020204030204" pitchFamily="34" charset="0"/>
                <a:cs typeface="Calibri" panose="020F0502020204030204" pitchFamily="34" charset="0"/>
              </a:rPr>
              <a:t>Compliance Program </a:t>
            </a:r>
            <a:br>
              <a:rPr lang="es-419" altLang="en-US" b="1" dirty="0">
                <a:solidFill>
                  <a:schemeClr val="accent1"/>
                </a:solidFill>
                <a:latin typeface="Calibri" panose="020F0502020204030204" pitchFamily="34" charset="0"/>
                <a:cs typeface="Calibri" panose="020F0502020204030204" pitchFamily="34" charset="0"/>
              </a:rPr>
            </a:br>
            <a:r>
              <a:rPr lang="en-US" altLang="en-US" sz="1600" dirty="0">
                <a:solidFill>
                  <a:srgbClr val="6E6E6E"/>
                </a:solidFill>
                <a:latin typeface="Calibri" panose="020F0502020204030204" pitchFamily="34" charset="0"/>
                <a:cs typeface="Calibri" panose="020F0502020204030204" pitchFamily="34" charset="0"/>
              </a:rPr>
              <a:t>ensures a culture of respect for ethical business principles and different anti-corruption regulations.</a:t>
            </a:r>
            <a:endParaRPr lang="es-419" altLang="en-US" sz="1600" dirty="0">
              <a:solidFill>
                <a:srgbClr val="6E6E6E"/>
              </a:solidFill>
              <a:latin typeface="Calibri" panose="020F0502020204030204" pitchFamily="34" charset="0"/>
              <a:cs typeface="Calibri" panose="020F0502020204030204" pitchFamily="34" charset="0"/>
            </a:endParaRPr>
          </a:p>
        </p:txBody>
      </p:sp>
      <p:sp>
        <p:nvSpPr>
          <p:cNvPr id="67" name="TextBox 5">
            <a:extLst>
              <a:ext uri="{FF2B5EF4-FFF2-40B4-BE49-F238E27FC236}">
                <a16:creationId xmlns:a16="http://schemas.microsoft.com/office/drawing/2014/main" id="{BA854463-A44F-8B4C-8C69-77D0B949AD99}"/>
              </a:ext>
            </a:extLst>
          </p:cNvPr>
          <p:cNvSpPr txBox="1">
            <a:spLocks noChangeArrowheads="1"/>
          </p:cNvSpPr>
          <p:nvPr/>
        </p:nvSpPr>
        <p:spPr bwMode="auto">
          <a:xfrm>
            <a:off x="7931127" y="7229659"/>
            <a:ext cx="3158358" cy="11064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a:spcBef>
                <a:spcPct val="0"/>
              </a:spcBef>
              <a:buSzTx/>
              <a:buNone/>
            </a:pPr>
            <a:r>
              <a:rPr lang="es-419" altLang="en-US" b="1" dirty="0">
                <a:solidFill>
                  <a:schemeClr val="accent1"/>
                </a:solidFill>
                <a:latin typeface="Calibri" panose="020F0502020204030204" pitchFamily="34" charset="0"/>
                <a:cs typeface="Calibri" panose="020F0502020204030204" pitchFamily="34" charset="0"/>
              </a:rPr>
              <a:t>Continuous monitoring </a:t>
            </a:r>
            <a:br>
              <a:rPr lang="es-419" altLang="en-US" b="1" dirty="0">
                <a:solidFill>
                  <a:schemeClr val="accent1"/>
                </a:solidFill>
                <a:latin typeface="Calibri" panose="020F0502020204030204" pitchFamily="34" charset="0"/>
                <a:cs typeface="Calibri" panose="020F0502020204030204" pitchFamily="34" charset="0"/>
              </a:rPr>
            </a:br>
            <a:r>
              <a:rPr lang="en-US" altLang="en-US" sz="1600" dirty="0">
                <a:solidFill>
                  <a:srgbClr val="6E6E6E"/>
                </a:solidFill>
                <a:latin typeface="Calibri" panose="020F0502020204030204" pitchFamily="34" charset="0"/>
                <a:cs typeface="Calibri" panose="020F0502020204030204" pitchFamily="34" charset="0"/>
              </a:rPr>
              <a:t>by the Business Conduct Compliance and Internal Audit departments.</a:t>
            </a:r>
            <a:endParaRPr lang="es-419" altLang="en-US" sz="1600" dirty="0">
              <a:solidFill>
                <a:srgbClr val="6E6E6E"/>
              </a:solidFill>
              <a:latin typeface="Calibri" panose="020F0502020204030204" pitchFamily="34" charset="0"/>
              <a:cs typeface="Calibri" panose="020F0502020204030204" pitchFamily="34" charset="0"/>
            </a:endParaRPr>
          </a:p>
        </p:txBody>
      </p:sp>
      <p:sp>
        <p:nvSpPr>
          <p:cNvPr id="74" name="TextBox 5">
            <a:extLst>
              <a:ext uri="{FF2B5EF4-FFF2-40B4-BE49-F238E27FC236}">
                <a16:creationId xmlns:a16="http://schemas.microsoft.com/office/drawing/2014/main" id="{A98619FB-2F2F-2E42-B90E-9006F4E2C119}"/>
              </a:ext>
            </a:extLst>
          </p:cNvPr>
          <p:cNvSpPr txBox="1">
            <a:spLocks noChangeArrowheads="1"/>
          </p:cNvSpPr>
          <p:nvPr/>
        </p:nvSpPr>
        <p:spPr bwMode="auto">
          <a:xfrm>
            <a:off x="11420140" y="7257969"/>
            <a:ext cx="4583071" cy="13642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a:spcBef>
                <a:spcPct val="0"/>
              </a:spcBef>
              <a:buSzTx/>
              <a:buNone/>
            </a:pPr>
            <a:r>
              <a:rPr lang="es-419" altLang="en-US" b="1" dirty="0">
                <a:solidFill>
                  <a:schemeClr val="accent1"/>
                </a:solidFill>
                <a:latin typeface="Calibri" panose="020F0502020204030204" pitchFamily="34" charset="0"/>
                <a:cs typeface="Calibri" panose="020F0502020204030204" pitchFamily="34" charset="0"/>
              </a:rPr>
              <a:t>Rigorous international standards </a:t>
            </a:r>
            <a:br>
              <a:rPr lang="es-419" altLang="en-US" b="1" dirty="0">
                <a:solidFill>
                  <a:schemeClr val="accent1"/>
                </a:solidFill>
                <a:latin typeface="Calibri" panose="020F0502020204030204" pitchFamily="34" charset="0"/>
                <a:cs typeface="Calibri" panose="020F0502020204030204" pitchFamily="34" charset="0"/>
              </a:rPr>
            </a:br>
            <a:r>
              <a:rPr lang="en-US" altLang="en-US" sz="1600" dirty="0">
                <a:solidFill>
                  <a:srgbClr val="6E6E6E"/>
                </a:solidFill>
                <a:latin typeface="Calibri" panose="020F0502020204030204" pitchFamily="34" charset="0"/>
                <a:cs typeface="Calibri" panose="020F0502020204030204" pitchFamily="34" charset="0"/>
              </a:rPr>
              <a:t>regulate corporate governance, financial reporting </a:t>
            </a:r>
            <a:br>
              <a:rPr lang="en-US" altLang="en-US" sz="1600" dirty="0">
                <a:solidFill>
                  <a:srgbClr val="6E6E6E"/>
                </a:solidFill>
                <a:latin typeface="Calibri" panose="020F0502020204030204" pitchFamily="34" charset="0"/>
                <a:cs typeface="Calibri" panose="020F0502020204030204" pitchFamily="34" charset="0"/>
              </a:rPr>
            </a:br>
            <a:r>
              <a:rPr lang="en-US" altLang="en-US" sz="1600" dirty="0">
                <a:solidFill>
                  <a:srgbClr val="6E6E6E"/>
                </a:solidFill>
                <a:latin typeface="Calibri" panose="020F0502020204030204" pitchFamily="34" charset="0"/>
                <a:cs typeface="Calibri" panose="020F0502020204030204" pitchFamily="34" charset="0"/>
              </a:rPr>
              <a:t>and disclosure of information.</a:t>
            </a:r>
            <a:endParaRPr lang="es-419" altLang="en-US" sz="1600" dirty="0">
              <a:solidFill>
                <a:srgbClr val="6E6E6E"/>
              </a:solidFill>
              <a:latin typeface="Calibri" panose="020F0502020204030204" pitchFamily="34" charset="0"/>
              <a:cs typeface="Calibri" panose="020F0502020204030204" pitchFamily="34" charset="0"/>
            </a:endParaRPr>
          </a:p>
        </p:txBody>
      </p:sp>
      <p:sp>
        <p:nvSpPr>
          <p:cNvPr id="81" name="TextBox 5">
            <a:extLst>
              <a:ext uri="{FF2B5EF4-FFF2-40B4-BE49-F238E27FC236}">
                <a16:creationId xmlns:a16="http://schemas.microsoft.com/office/drawing/2014/main" id="{2F1D578E-EBBA-5D41-BD80-D2BF0B7BDE3D}"/>
              </a:ext>
            </a:extLst>
          </p:cNvPr>
          <p:cNvSpPr txBox="1">
            <a:spLocks noChangeArrowheads="1"/>
          </p:cNvSpPr>
          <p:nvPr/>
        </p:nvSpPr>
        <p:spPr bwMode="auto">
          <a:xfrm>
            <a:off x="3701415" y="7215375"/>
            <a:ext cx="3652923" cy="1436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a:spcBef>
                <a:spcPct val="0"/>
              </a:spcBef>
              <a:buSzTx/>
              <a:buNone/>
            </a:pPr>
            <a:r>
              <a:rPr lang="es-419" altLang="en-US" b="1" dirty="0">
                <a:solidFill>
                  <a:schemeClr val="accent1"/>
                </a:solidFill>
                <a:latin typeface="Calibri" panose="020F0502020204030204" pitchFamily="34" charset="0"/>
                <a:cs typeface="Calibri" panose="020F0502020204030204" pitchFamily="34" charset="0"/>
              </a:rPr>
              <a:t>Whistleblower channel </a:t>
            </a:r>
            <a:br>
              <a:rPr lang="es-419" altLang="en-US" sz="1600" b="1" i="1" dirty="0">
                <a:solidFill>
                  <a:srgbClr val="6E6E6E"/>
                </a:solidFill>
                <a:latin typeface="Calibri" panose="020F0502020204030204" pitchFamily="34" charset="0"/>
                <a:cs typeface="Calibri" panose="020F0502020204030204" pitchFamily="34" charset="0"/>
              </a:rPr>
            </a:br>
            <a:r>
              <a:rPr lang="en-US" altLang="en-US" sz="1600" dirty="0">
                <a:solidFill>
                  <a:srgbClr val="6E6E6E"/>
                </a:solidFill>
                <a:latin typeface="Calibri" panose="020F0502020204030204" pitchFamily="34" charset="0"/>
                <a:cs typeface="Calibri" panose="020F0502020204030204" pitchFamily="34" charset="0"/>
              </a:rPr>
              <a:t>Anonymous, confidential and fully accessible (whether by phone, mail or internet) for employees and third parties.</a:t>
            </a:r>
            <a:endParaRPr lang="es-419" altLang="en-US" sz="1600" dirty="0">
              <a:solidFill>
                <a:srgbClr val="6E6E6E"/>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B02CDCF9-D08B-3F4F-9D91-A68BC1FDDC4F}"/>
              </a:ext>
            </a:extLst>
          </p:cNvPr>
          <p:cNvPicPr>
            <a:picLocks noChangeAspect="1"/>
          </p:cNvPicPr>
          <p:nvPr/>
        </p:nvPicPr>
        <p:blipFill>
          <a:blip r:embed="rId3"/>
          <a:stretch>
            <a:fillRect/>
          </a:stretch>
        </p:blipFill>
        <p:spPr>
          <a:xfrm>
            <a:off x="11433632" y="6400606"/>
            <a:ext cx="752207" cy="678462"/>
          </a:xfrm>
          <a:prstGeom prst="rect">
            <a:avLst/>
          </a:prstGeom>
        </p:spPr>
      </p:pic>
      <p:pic>
        <p:nvPicPr>
          <p:cNvPr id="22" name="Picture 21">
            <a:extLst>
              <a:ext uri="{FF2B5EF4-FFF2-40B4-BE49-F238E27FC236}">
                <a16:creationId xmlns:a16="http://schemas.microsoft.com/office/drawing/2014/main" id="{727CE6D2-B8ED-3C46-8FE1-2CA2BC6C102A}"/>
              </a:ext>
            </a:extLst>
          </p:cNvPr>
          <p:cNvPicPr>
            <a:picLocks noChangeAspect="1"/>
          </p:cNvPicPr>
          <p:nvPr/>
        </p:nvPicPr>
        <p:blipFill>
          <a:blip r:embed="rId4"/>
          <a:stretch>
            <a:fillRect/>
          </a:stretch>
        </p:blipFill>
        <p:spPr>
          <a:xfrm>
            <a:off x="7947456" y="6382679"/>
            <a:ext cx="1052392" cy="741850"/>
          </a:xfrm>
          <a:prstGeom prst="rect">
            <a:avLst/>
          </a:prstGeom>
        </p:spPr>
      </p:pic>
      <p:pic>
        <p:nvPicPr>
          <p:cNvPr id="23" name="Picture 22">
            <a:extLst>
              <a:ext uri="{FF2B5EF4-FFF2-40B4-BE49-F238E27FC236}">
                <a16:creationId xmlns:a16="http://schemas.microsoft.com/office/drawing/2014/main" id="{AEFC0401-3724-1E4F-9689-5CB29AAD448A}"/>
              </a:ext>
            </a:extLst>
          </p:cNvPr>
          <p:cNvPicPr>
            <a:picLocks noChangeAspect="1"/>
          </p:cNvPicPr>
          <p:nvPr/>
        </p:nvPicPr>
        <p:blipFill>
          <a:blip r:embed="rId5"/>
          <a:stretch>
            <a:fillRect/>
          </a:stretch>
        </p:blipFill>
        <p:spPr>
          <a:xfrm>
            <a:off x="3701416" y="6336293"/>
            <a:ext cx="800136" cy="773013"/>
          </a:xfrm>
          <a:prstGeom prst="rect">
            <a:avLst/>
          </a:prstGeom>
        </p:spPr>
      </p:pic>
      <p:pic>
        <p:nvPicPr>
          <p:cNvPr id="24" name="Picture 23">
            <a:extLst>
              <a:ext uri="{FF2B5EF4-FFF2-40B4-BE49-F238E27FC236}">
                <a16:creationId xmlns:a16="http://schemas.microsoft.com/office/drawing/2014/main" id="{AE5B6E2A-3F0C-8A4D-BCEA-5455BE74FA14}"/>
              </a:ext>
            </a:extLst>
          </p:cNvPr>
          <p:cNvPicPr>
            <a:picLocks noChangeAspect="1"/>
          </p:cNvPicPr>
          <p:nvPr/>
        </p:nvPicPr>
        <p:blipFill>
          <a:blip r:embed="rId6"/>
          <a:stretch>
            <a:fillRect/>
          </a:stretch>
        </p:blipFill>
        <p:spPr>
          <a:xfrm>
            <a:off x="907988" y="6356119"/>
            <a:ext cx="850571" cy="764185"/>
          </a:xfrm>
          <a:prstGeom prst="rect">
            <a:avLst/>
          </a:prstGeom>
        </p:spPr>
      </p:pic>
      <p:pic>
        <p:nvPicPr>
          <p:cNvPr id="25" name="Picture 24">
            <a:extLst>
              <a:ext uri="{FF2B5EF4-FFF2-40B4-BE49-F238E27FC236}">
                <a16:creationId xmlns:a16="http://schemas.microsoft.com/office/drawing/2014/main" id="{DF69C033-8511-764D-9208-86233B12CA41}"/>
              </a:ext>
            </a:extLst>
          </p:cNvPr>
          <p:cNvPicPr>
            <a:picLocks noChangeAspect="1"/>
          </p:cNvPicPr>
          <p:nvPr/>
        </p:nvPicPr>
        <p:blipFill>
          <a:blip r:embed="rId7"/>
          <a:stretch>
            <a:fillRect/>
          </a:stretch>
        </p:blipFill>
        <p:spPr>
          <a:xfrm>
            <a:off x="10940769" y="3505896"/>
            <a:ext cx="1103802" cy="723804"/>
          </a:xfrm>
          <a:prstGeom prst="rect">
            <a:avLst/>
          </a:prstGeom>
        </p:spPr>
      </p:pic>
      <p:pic>
        <p:nvPicPr>
          <p:cNvPr id="26" name="Picture 25">
            <a:extLst>
              <a:ext uri="{FF2B5EF4-FFF2-40B4-BE49-F238E27FC236}">
                <a16:creationId xmlns:a16="http://schemas.microsoft.com/office/drawing/2014/main" id="{E17668FE-76A6-1D4C-839D-5DDD52383295}"/>
              </a:ext>
            </a:extLst>
          </p:cNvPr>
          <p:cNvPicPr>
            <a:picLocks noChangeAspect="1"/>
          </p:cNvPicPr>
          <p:nvPr/>
        </p:nvPicPr>
        <p:blipFill>
          <a:blip r:embed="rId8"/>
          <a:stretch>
            <a:fillRect/>
          </a:stretch>
        </p:blipFill>
        <p:spPr>
          <a:xfrm>
            <a:off x="5136360" y="3313338"/>
            <a:ext cx="1103802" cy="758864"/>
          </a:xfrm>
          <a:prstGeom prst="rect">
            <a:avLst/>
          </a:prstGeom>
        </p:spPr>
      </p:pic>
      <p:pic>
        <p:nvPicPr>
          <p:cNvPr id="27" name="Picture 26">
            <a:extLst>
              <a:ext uri="{FF2B5EF4-FFF2-40B4-BE49-F238E27FC236}">
                <a16:creationId xmlns:a16="http://schemas.microsoft.com/office/drawing/2014/main" id="{6E45F498-D0F8-9F42-99FE-EA17E4A48C29}"/>
              </a:ext>
            </a:extLst>
          </p:cNvPr>
          <p:cNvPicPr>
            <a:picLocks noChangeAspect="1"/>
          </p:cNvPicPr>
          <p:nvPr/>
        </p:nvPicPr>
        <p:blipFill>
          <a:blip r:embed="rId9"/>
          <a:stretch>
            <a:fillRect/>
          </a:stretch>
        </p:blipFill>
        <p:spPr>
          <a:xfrm>
            <a:off x="940779" y="3395359"/>
            <a:ext cx="716256" cy="750774"/>
          </a:xfrm>
          <a:prstGeom prst="rect">
            <a:avLst/>
          </a:prstGeom>
        </p:spPr>
      </p:pic>
      <p:sp>
        <p:nvSpPr>
          <p:cNvPr id="20" name="Rectángulo 97">
            <a:extLst>
              <a:ext uri="{FF2B5EF4-FFF2-40B4-BE49-F238E27FC236}">
                <a16:creationId xmlns:a16="http://schemas.microsoft.com/office/drawing/2014/main" id="{13EF4185-AD29-9940-B2D5-40C939475F2C}"/>
              </a:ext>
            </a:extLst>
          </p:cNvPr>
          <p:cNvSpPr/>
          <p:nvPr/>
        </p:nvSpPr>
        <p:spPr>
          <a:xfrm>
            <a:off x="877545" y="2238387"/>
            <a:ext cx="11562011" cy="369332"/>
          </a:xfrm>
          <a:prstGeom prst="rect">
            <a:avLst/>
          </a:prstGeom>
        </p:spPr>
        <p:txBody>
          <a:bodyPr wrap="none">
            <a:spAutoFit/>
          </a:bodyPr>
          <a:lstStyle/>
          <a:p>
            <a:r>
              <a:rPr lang="en-US" sz="1800" b="1" dirty="0">
                <a:solidFill>
                  <a:schemeClr val="bg2"/>
                </a:solidFill>
                <a:latin typeface="Calibri" panose="020F0502020204030204" pitchFamily="34" charset="0"/>
                <a:ea typeface="Univers" charset="0"/>
                <a:cs typeface="Calibri" panose="020F0502020204030204" pitchFamily="34" charset="0"/>
              </a:rPr>
              <a:t>Our Business Conduct Compliance Program </a:t>
            </a:r>
            <a:r>
              <a:rPr lang="en-US" sz="1800" dirty="0">
                <a:solidFill>
                  <a:schemeClr val="bg2"/>
                </a:solidFill>
                <a:latin typeface="Calibri" panose="020F0502020204030204" pitchFamily="34" charset="0"/>
                <a:ea typeface="Univers" charset="0"/>
                <a:cs typeface="Calibri" panose="020F0502020204030204" pitchFamily="34" charset="0"/>
              </a:rPr>
              <a:t>involves our </a:t>
            </a:r>
            <a:r>
              <a:rPr lang="en-US" sz="1800" b="1" dirty="0">
                <a:solidFill>
                  <a:schemeClr val="bg2"/>
                </a:solidFill>
                <a:latin typeface="Calibri" panose="020F0502020204030204" pitchFamily="34" charset="0"/>
                <a:ea typeface="Univers" charset="0"/>
                <a:cs typeface="Calibri" panose="020F0502020204030204" pitchFamily="34" charset="0"/>
              </a:rPr>
              <a:t>personnel</a:t>
            </a:r>
            <a:r>
              <a:rPr lang="en-US" sz="1800" dirty="0">
                <a:solidFill>
                  <a:schemeClr val="bg2"/>
                </a:solidFill>
                <a:latin typeface="Calibri" panose="020F0502020204030204" pitchFamily="34" charset="0"/>
                <a:ea typeface="Univers" charset="0"/>
                <a:cs typeface="Calibri" panose="020F0502020204030204" pitchFamily="34" charset="0"/>
              </a:rPr>
              <a:t> as well as our </a:t>
            </a:r>
            <a:r>
              <a:rPr lang="en-US" sz="1800" b="1" dirty="0">
                <a:solidFill>
                  <a:schemeClr val="bg2"/>
                </a:solidFill>
                <a:latin typeface="Calibri" panose="020F0502020204030204" pitchFamily="34" charset="0"/>
                <a:ea typeface="Univers" charset="0"/>
                <a:cs typeface="Calibri" panose="020F0502020204030204" pitchFamily="34" charset="0"/>
              </a:rPr>
              <a:t>partners, suppliers and subcontractors.</a:t>
            </a:r>
            <a:endParaRPr lang="es-ES" sz="1800" b="1" dirty="0">
              <a:solidFill>
                <a:schemeClr val="bg2"/>
              </a:solidFill>
              <a:latin typeface="Calibri" panose="020F0502020204030204" pitchFamily="34" charset="0"/>
              <a:ea typeface="Univers" charset="0"/>
              <a:cs typeface="Calibri" panose="020F0502020204030204" pitchFamily="34" charset="0"/>
            </a:endParaRPr>
          </a:p>
        </p:txBody>
      </p:sp>
    </p:spTree>
    <p:extLst>
      <p:ext uri="{BB962C8B-B14F-4D97-AF65-F5344CB8AC3E}">
        <p14:creationId xmlns:p14="http://schemas.microsoft.com/office/powerpoint/2010/main" val="518992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8F09BA6-5809-0D43-86CD-8EAB522049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3423"/>
            <a:ext cx="16282907" cy="3097324"/>
          </a:xfrm>
          <a:prstGeom prst="rect">
            <a:avLst/>
          </a:prstGeom>
        </p:spPr>
      </p:pic>
      <p:sp>
        <p:nvSpPr>
          <p:cNvPr id="27" name="Rectangle 26">
            <a:extLst>
              <a:ext uri="{FF2B5EF4-FFF2-40B4-BE49-F238E27FC236}">
                <a16:creationId xmlns:a16="http://schemas.microsoft.com/office/drawing/2014/main" id="{F1A94DDB-2897-3E4E-9534-006F5C831719}"/>
              </a:ext>
            </a:extLst>
          </p:cNvPr>
          <p:cNvSpPr/>
          <p:nvPr/>
        </p:nvSpPr>
        <p:spPr>
          <a:xfrm>
            <a:off x="47120" y="-93423"/>
            <a:ext cx="16282908" cy="3097324"/>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BD8712-0B20-254C-8FDD-77E887592ABB}"/>
              </a:ext>
            </a:extLst>
          </p:cNvPr>
          <p:cNvSpPr/>
          <p:nvPr/>
        </p:nvSpPr>
        <p:spPr>
          <a:xfrm>
            <a:off x="8128794" y="6002624"/>
            <a:ext cx="8128794" cy="314137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adroTexto 78">
            <a:extLst>
              <a:ext uri="{FF2B5EF4-FFF2-40B4-BE49-F238E27FC236}">
                <a16:creationId xmlns:a16="http://schemas.microsoft.com/office/drawing/2014/main" id="{E7CEC4A4-119A-AB44-85FE-17016662426B}"/>
              </a:ext>
            </a:extLst>
          </p:cNvPr>
          <p:cNvSpPr txBox="1"/>
          <p:nvPr/>
        </p:nvSpPr>
        <p:spPr>
          <a:xfrm>
            <a:off x="877545" y="617522"/>
            <a:ext cx="6620535" cy="1569660"/>
          </a:xfrm>
          <a:prstGeom prst="rect">
            <a:avLst/>
          </a:prstGeom>
          <a:noFill/>
        </p:spPr>
        <p:txBody>
          <a:bodyPr wrap="square" rtlCol="0">
            <a:spAutoFit/>
          </a:bodyPr>
          <a:lstStyle/>
          <a:p>
            <a:pPr defTabSz="1219170">
              <a:defRPr/>
            </a:pPr>
            <a:r>
              <a:rPr lang="en-US"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Our most valuable </a:t>
            </a:r>
            <a:br>
              <a:rPr lang="en-US"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br>
            <a:r>
              <a:rPr lang="en-US"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rPr>
              <a:t>asset is our people</a:t>
            </a:r>
            <a:endParaRPr lang="es-ES" sz="4800" b="1" kern="0" dirty="0">
              <a:solidFill>
                <a:schemeClr val="bg1"/>
              </a:solidFill>
              <a:latin typeface="Calibri" panose="020F0502020204030204" pitchFamily="34" charset="0"/>
              <a:ea typeface="Open Sans Light" panose="020B0306030504020204" pitchFamily="34" charset="0"/>
              <a:cs typeface="Calibri" panose="020F0502020204030204" pitchFamily="34" charset="0"/>
            </a:endParaRPr>
          </a:p>
        </p:txBody>
      </p:sp>
      <p:sp>
        <p:nvSpPr>
          <p:cNvPr id="31" name="TextBox 32">
            <a:extLst>
              <a:ext uri="{FF2B5EF4-FFF2-40B4-BE49-F238E27FC236}">
                <a16:creationId xmlns:a16="http://schemas.microsoft.com/office/drawing/2014/main" id="{67F87A71-7BBE-1748-BE86-1E5BA5E6266E}"/>
              </a:ext>
            </a:extLst>
          </p:cNvPr>
          <p:cNvSpPr txBox="1">
            <a:spLocks noChangeArrowheads="1"/>
          </p:cNvSpPr>
          <p:nvPr/>
        </p:nvSpPr>
        <p:spPr bwMode="auto">
          <a:xfrm>
            <a:off x="877545" y="6982544"/>
            <a:ext cx="622644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sz="2800" b="1" dirty="0">
                <a:latin typeface="Calibri" panose="020F0502020204030204" pitchFamily="34" charset="0"/>
                <a:cs typeface="Calibri" panose="020F0502020204030204" pitchFamily="34" charset="0"/>
              </a:rPr>
              <a:t>Continuous training programs: </a:t>
            </a:r>
            <a:br>
              <a:rPr lang="en-US" altLang="en-US" sz="2800" dirty="0">
                <a:latin typeface="Calibri" panose="020F0502020204030204" pitchFamily="34" charset="0"/>
                <a:cs typeface="Calibri" panose="020F0502020204030204" pitchFamily="34" charset="0"/>
              </a:rPr>
            </a:br>
            <a:r>
              <a:rPr lang="en-US" altLang="en-US" sz="2800" dirty="0">
                <a:latin typeface="Calibri" panose="020F0502020204030204" pitchFamily="34" charset="0"/>
                <a:cs typeface="Calibri" panose="020F0502020204030204" pitchFamily="34" charset="0"/>
              </a:rPr>
              <a:t>+146,000 hours a year </a:t>
            </a:r>
            <a:endParaRPr lang="es-ES" altLang="en-US" sz="2800" dirty="0">
              <a:latin typeface="Calibri" panose="020F0502020204030204" pitchFamily="34" charset="0"/>
              <a:cs typeface="Calibri" panose="020F0502020204030204" pitchFamily="34" charset="0"/>
            </a:endParaRPr>
          </a:p>
        </p:txBody>
      </p:sp>
      <p:sp>
        <p:nvSpPr>
          <p:cNvPr id="33" name="TextBox 33">
            <a:extLst>
              <a:ext uri="{FF2B5EF4-FFF2-40B4-BE49-F238E27FC236}">
                <a16:creationId xmlns:a16="http://schemas.microsoft.com/office/drawing/2014/main" id="{C5060A57-B615-024C-8F9E-A839CB45C7F8}"/>
              </a:ext>
            </a:extLst>
          </p:cNvPr>
          <p:cNvSpPr txBox="1">
            <a:spLocks noChangeArrowheads="1"/>
          </p:cNvSpPr>
          <p:nvPr/>
        </p:nvSpPr>
        <p:spPr bwMode="auto">
          <a:xfrm>
            <a:off x="8964271" y="6982543"/>
            <a:ext cx="6226441"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sz="2800" dirty="0">
                <a:latin typeface="Calibri" panose="020F0502020204030204" pitchFamily="34" charset="0"/>
                <a:cs typeface="Calibri" panose="020F0502020204030204" pitchFamily="34" charset="0"/>
              </a:rPr>
              <a:t>A working environment that values initiative, </a:t>
            </a:r>
            <a:r>
              <a:rPr lang="en-US" altLang="en-US" sz="2800" b="1" dirty="0">
                <a:latin typeface="Calibri" panose="020F0502020204030204" pitchFamily="34" charset="0"/>
                <a:cs typeface="Calibri" panose="020F0502020204030204" pitchFamily="34" charset="0"/>
              </a:rPr>
              <a:t>teamwork and professional growth.</a:t>
            </a:r>
            <a:endParaRPr lang="es-ES" altLang="en-US" sz="2800" b="1" dirty="0">
              <a:latin typeface="Calibri" panose="020F0502020204030204" pitchFamily="34" charset="0"/>
              <a:cs typeface="Calibri" panose="020F0502020204030204" pitchFamily="34" charset="0"/>
            </a:endParaRPr>
          </a:p>
        </p:txBody>
      </p:sp>
      <p:pic>
        <p:nvPicPr>
          <p:cNvPr id="58" name="Picture 57">
            <a:extLst>
              <a:ext uri="{FF2B5EF4-FFF2-40B4-BE49-F238E27FC236}">
                <a16:creationId xmlns:a16="http://schemas.microsoft.com/office/drawing/2014/main" id="{FC50EE83-02E2-4F41-86F0-ECA3F97072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6238" y="6543838"/>
            <a:ext cx="386004" cy="386004"/>
          </a:xfrm>
          <a:prstGeom prst="rect">
            <a:avLst/>
          </a:prstGeom>
        </p:spPr>
      </p:pic>
      <p:pic>
        <p:nvPicPr>
          <p:cNvPr id="60" name="Picture 59">
            <a:extLst>
              <a:ext uri="{FF2B5EF4-FFF2-40B4-BE49-F238E27FC236}">
                <a16:creationId xmlns:a16="http://schemas.microsoft.com/office/drawing/2014/main" id="{F368C133-43B7-4043-8EDB-D555C5EF30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01874" y="6543838"/>
            <a:ext cx="386004" cy="386004"/>
          </a:xfrm>
          <a:prstGeom prst="rect">
            <a:avLst/>
          </a:prstGeom>
        </p:spPr>
      </p:pic>
      <p:sp>
        <p:nvSpPr>
          <p:cNvPr id="19" name="Rectangle 18">
            <a:extLst>
              <a:ext uri="{FF2B5EF4-FFF2-40B4-BE49-F238E27FC236}">
                <a16:creationId xmlns:a16="http://schemas.microsoft.com/office/drawing/2014/main" id="{0254C30C-403A-6A4A-BB24-79199E0AB73E}"/>
              </a:ext>
            </a:extLst>
          </p:cNvPr>
          <p:cNvSpPr/>
          <p:nvPr/>
        </p:nvSpPr>
        <p:spPr>
          <a:xfrm>
            <a:off x="-25317" y="3003901"/>
            <a:ext cx="8154111" cy="3013462"/>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5">
            <a:extLst>
              <a:ext uri="{FF2B5EF4-FFF2-40B4-BE49-F238E27FC236}">
                <a16:creationId xmlns:a16="http://schemas.microsoft.com/office/drawing/2014/main" id="{AA19E284-DBD1-8146-87FD-30FC40783961}"/>
              </a:ext>
            </a:extLst>
          </p:cNvPr>
          <p:cNvSpPr txBox="1">
            <a:spLocks noChangeArrowheads="1"/>
          </p:cNvSpPr>
          <p:nvPr/>
        </p:nvSpPr>
        <p:spPr bwMode="auto">
          <a:xfrm>
            <a:off x="877545" y="4132356"/>
            <a:ext cx="622644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sz="2800" b="1" dirty="0">
                <a:latin typeface="Calibri" panose="020F0502020204030204" pitchFamily="34" charset="0"/>
                <a:cs typeface="Calibri" panose="020F0502020204030204" pitchFamily="34" charset="0"/>
              </a:rPr>
              <a:t>An experienced and multicultural team with a structured knowledge transmission program </a:t>
            </a:r>
          </a:p>
        </p:txBody>
      </p:sp>
      <p:sp>
        <p:nvSpPr>
          <p:cNvPr id="30" name="TextBox 31">
            <a:extLst>
              <a:ext uri="{FF2B5EF4-FFF2-40B4-BE49-F238E27FC236}">
                <a16:creationId xmlns:a16="http://schemas.microsoft.com/office/drawing/2014/main" id="{B6FA6777-619E-424F-8850-BAE2CE3D4357}"/>
              </a:ext>
            </a:extLst>
          </p:cNvPr>
          <p:cNvSpPr txBox="1">
            <a:spLocks noChangeArrowheads="1"/>
          </p:cNvSpPr>
          <p:nvPr/>
        </p:nvSpPr>
        <p:spPr bwMode="auto">
          <a:xfrm>
            <a:off x="8944393" y="4064426"/>
            <a:ext cx="590466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1450" indent="-171450">
              <a:spcBef>
                <a:spcPct val="20000"/>
              </a:spcBef>
              <a:buClr>
                <a:schemeClr val="accent1"/>
              </a:buClr>
              <a:buSzPct val="80000"/>
              <a:buFont typeface="Wingdings" pitchFamily="2" charset="2"/>
              <a:buChar char="§"/>
              <a:defRPr sz="2400">
                <a:solidFill>
                  <a:schemeClr val="tx1"/>
                </a:solidFill>
                <a:latin typeface="Univers 55 Roman" pitchFamily="2" charset="0"/>
                <a:ea typeface="MS PGothic" panose="020B0600070205080204" pitchFamily="34" charset="-128"/>
                <a:cs typeface="Univers 55 Roman" pitchFamily="2" charset="0"/>
              </a:defRPr>
            </a:lvl1pPr>
            <a:lvl2pPr marL="742950" indent="-285750">
              <a:spcBef>
                <a:spcPct val="20000"/>
              </a:spcBef>
              <a:buFont typeface="Arial" panose="020B0604020202020204" pitchFamily="34" charset="0"/>
              <a:buChar char="–"/>
              <a:defRPr sz="2000">
                <a:solidFill>
                  <a:schemeClr val="tx1"/>
                </a:solidFill>
                <a:latin typeface="Univers 55 Roman" pitchFamily="2" charset="0"/>
                <a:ea typeface="MS PGothic" panose="020B0600070205080204" pitchFamily="34" charset="-128"/>
                <a:cs typeface="Univers 55 Roman" pitchFamily="2" charset="0"/>
              </a:defRPr>
            </a:lvl2pPr>
            <a:lvl3pPr marL="1143000" indent="-228600">
              <a:spcBef>
                <a:spcPct val="20000"/>
              </a:spcBef>
              <a:buFont typeface="Arial" panose="020B0604020202020204" pitchFamily="34" charset="0"/>
              <a:buChar char="•"/>
              <a:defRPr>
                <a:solidFill>
                  <a:schemeClr val="tx1"/>
                </a:solidFill>
                <a:latin typeface="Univers 55 Roman" pitchFamily="2" charset="0"/>
                <a:ea typeface="MS PGothic" panose="020B0600070205080204" pitchFamily="34" charset="-128"/>
                <a:cs typeface="Univers 55 Roman" pitchFamily="2" charset="0"/>
              </a:defRPr>
            </a:lvl3pPr>
            <a:lvl4pPr marL="16002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4pPr>
            <a:lvl5pPr marL="2057400" indent="-228600">
              <a:spcBef>
                <a:spcPct val="20000"/>
              </a:spcBef>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Univers 55 Roman" pitchFamily="2" charset="0"/>
                <a:ea typeface="MS PGothic" panose="020B0600070205080204" pitchFamily="34" charset="-128"/>
                <a:cs typeface="Univers 55 Roman" pitchFamily="2" charset="0"/>
              </a:defRPr>
            </a:lvl9pPr>
          </a:lstStyle>
          <a:p>
            <a:pPr marL="0" indent="0">
              <a:spcBef>
                <a:spcPts val="1600"/>
              </a:spcBef>
              <a:buSzTx/>
              <a:buNone/>
            </a:pPr>
            <a:r>
              <a:rPr lang="en-US" altLang="en-US" sz="2800" b="1" dirty="0">
                <a:latin typeface="Calibri" panose="020F0502020204030204" pitchFamily="34" charset="0"/>
                <a:cs typeface="Calibri" panose="020F0502020204030204" pitchFamily="34" charset="0"/>
              </a:rPr>
              <a:t>Young Professionals Program: </a:t>
            </a:r>
            <a:br>
              <a:rPr lang="en-US" altLang="en-US" sz="2800" b="1" dirty="0">
                <a:latin typeface="Calibri" panose="020F0502020204030204" pitchFamily="34" charset="0"/>
                <a:cs typeface="Calibri" panose="020F0502020204030204" pitchFamily="34" charset="0"/>
              </a:rPr>
            </a:br>
            <a:r>
              <a:rPr lang="en-US" altLang="en-US" sz="2800" dirty="0">
                <a:latin typeface="Calibri" panose="020F0502020204030204" pitchFamily="34" charset="0"/>
                <a:cs typeface="Calibri" panose="020F0502020204030204" pitchFamily="34" charset="0"/>
              </a:rPr>
              <a:t>+2,500 university students have participated since 1983 </a:t>
            </a:r>
            <a:endParaRPr lang="es-ES" altLang="en-US" sz="28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B0BF83C7-07AB-A447-845E-429D84A4B6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6238" y="3584999"/>
            <a:ext cx="386004" cy="386004"/>
          </a:xfrm>
          <a:prstGeom prst="rect">
            <a:avLst/>
          </a:prstGeom>
        </p:spPr>
      </p:pic>
      <p:pic>
        <p:nvPicPr>
          <p:cNvPr id="59" name="Picture 58">
            <a:extLst>
              <a:ext uri="{FF2B5EF4-FFF2-40B4-BE49-F238E27FC236}">
                <a16:creationId xmlns:a16="http://schemas.microsoft.com/office/drawing/2014/main" id="{13CB0A36-1817-7046-9045-C270BF4347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01874" y="3584999"/>
            <a:ext cx="386004" cy="386004"/>
          </a:xfrm>
          <a:prstGeom prst="rect">
            <a:avLst/>
          </a:prstGeom>
        </p:spPr>
      </p:pic>
      <p:pic>
        <p:nvPicPr>
          <p:cNvPr id="17" name="Picture 16">
            <a:extLst>
              <a:ext uri="{FF2B5EF4-FFF2-40B4-BE49-F238E27FC236}">
                <a16:creationId xmlns:a16="http://schemas.microsoft.com/office/drawing/2014/main" id="{5FD616DC-3FC3-5344-8E41-0F58B0A8C3DC}"/>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14014692" y="559982"/>
            <a:ext cx="1607342" cy="495496"/>
          </a:xfrm>
          <a:prstGeom prst="rect">
            <a:avLst/>
          </a:prstGeom>
        </p:spPr>
      </p:pic>
    </p:spTree>
    <p:extLst>
      <p:ext uri="{BB962C8B-B14F-4D97-AF65-F5344CB8AC3E}">
        <p14:creationId xmlns:p14="http://schemas.microsoft.com/office/powerpoint/2010/main" val="1459390591"/>
      </p:ext>
    </p:extLst>
  </p:cSld>
  <p:clrMapOvr>
    <a:masterClrMapping/>
  </p:clrMapOvr>
</p:sld>
</file>

<file path=ppt/theme/theme1.xml><?xml version="1.0" encoding="utf-8"?>
<a:theme xmlns:a="http://schemas.openxmlformats.org/drawingml/2006/main" name="Tema de Office">
  <a:themeElements>
    <a:clrScheme name="TECHINT Paleta">
      <a:dk1>
        <a:srgbClr val="706F73"/>
      </a:dk1>
      <a:lt1>
        <a:srgbClr val="FEFFFF"/>
      </a:lt1>
      <a:dk2>
        <a:srgbClr val="012A5C"/>
      </a:dk2>
      <a:lt2>
        <a:srgbClr val="EDEFF1"/>
      </a:lt2>
      <a:accent1>
        <a:srgbClr val="009D56"/>
      </a:accent1>
      <a:accent2>
        <a:srgbClr val="8CC53F"/>
      </a:accent2>
      <a:accent3>
        <a:srgbClr val="007BC0"/>
      </a:accent3>
      <a:accent4>
        <a:srgbClr val="E11B23"/>
      </a:accent4>
      <a:accent5>
        <a:srgbClr val="120E07"/>
      </a:accent5>
      <a:accent6>
        <a:srgbClr val="808180"/>
      </a:accent6>
      <a:hlink>
        <a:srgbClr val="D2C8B4"/>
      </a:hlink>
      <a:folHlink>
        <a:srgbClr val="FEFFFE"/>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19A90E77EC0840B19AC3CFEA51A4B7" ma:contentTypeVersion="11" ma:contentTypeDescription="Create a new document." ma:contentTypeScope="" ma:versionID="1c23319b5cb5ee2ff54252e2babf40aa">
  <xsd:schema xmlns:xsd="http://www.w3.org/2001/XMLSchema" xmlns:xs="http://www.w3.org/2001/XMLSchema" xmlns:p="http://schemas.microsoft.com/office/2006/metadata/properties" xmlns:ns2="51edea82-1a58-4173-91a1-8381910f4a6c" xmlns:ns3="42abc80b-8b4a-4b57-a8aa-1f452f3572e5" targetNamespace="http://schemas.microsoft.com/office/2006/metadata/properties" ma:root="true" ma:fieldsID="cfa5c8a8eb54c27477dc5b2fc7773e09" ns2:_="" ns3:_="">
    <xsd:import namespace="51edea82-1a58-4173-91a1-8381910f4a6c"/>
    <xsd:import namespace="42abc80b-8b4a-4b57-a8aa-1f452f3572e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edea82-1a58-4173-91a1-8381910f4a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abc80b-8b4a-4b57-a8aa-1f452f3572e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9DD93FA-6FA6-4B63-9C46-EC228BD386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edea82-1a58-4173-91a1-8381910f4a6c"/>
    <ds:schemaRef ds:uri="42abc80b-8b4a-4b57-a8aa-1f452f3572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05BF06-744B-412C-9A6C-B30C4C9EDB50}">
  <ds:schemaRefs>
    <ds:schemaRef ds:uri="http://schemas.microsoft.com/sharepoint/v3/contenttype/forms"/>
  </ds:schemaRefs>
</ds:datastoreItem>
</file>

<file path=customXml/itemProps3.xml><?xml version="1.0" encoding="utf-8"?>
<ds:datastoreItem xmlns:ds="http://schemas.openxmlformats.org/officeDocument/2006/customXml" ds:itemID="{CD41CB3F-3846-4A03-894C-0DE954D304A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28703</TotalTime>
  <Words>5604</Words>
  <Application>Microsoft Macintosh PowerPoint</Application>
  <PresentationFormat>Custom</PresentationFormat>
  <Paragraphs>1050</Paragraphs>
  <Slides>63</Slides>
  <Notes>52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63</vt:i4>
      </vt:variant>
    </vt:vector>
  </HeadingPairs>
  <TitlesOfParts>
    <vt:vector size="75" baseType="lpstr">
      <vt:lpstr>MS PGothic</vt:lpstr>
      <vt:lpstr>Yu Gothic</vt:lpstr>
      <vt:lpstr>Arial</vt:lpstr>
      <vt:lpstr>Calibri</vt:lpstr>
      <vt:lpstr>Calibri Light</vt:lpstr>
      <vt:lpstr>Open Sans</vt:lpstr>
      <vt:lpstr>Open Sans Light</vt:lpstr>
      <vt:lpstr>Univers</vt:lpstr>
      <vt:lpstr>Univers 55 Roman</vt:lpstr>
      <vt:lpstr>Univers-Bold</vt:lpstr>
      <vt:lpstr>Wingdings</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D'AMICO Federico      TECHINT</cp:lastModifiedBy>
  <cp:revision>1006</cp:revision>
  <cp:lastPrinted>2019-05-10T18:08:59Z</cp:lastPrinted>
  <dcterms:created xsi:type="dcterms:W3CDTF">2019-01-30T17:53:38Z</dcterms:created>
  <dcterms:modified xsi:type="dcterms:W3CDTF">2021-02-02T12:56:12Z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0x0101008419A90E77EC0840B19AC3CFEA51A4B7</vt:lpwstr>
  </property>
</Properties>
</file>